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 id="2147483685" r:id="rId6"/>
  </p:sldMasterIdLst>
  <p:notesMasterIdLst>
    <p:notesMasterId r:id="rId23"/>
  </p:notesMasterIdLst>
  <p:sldIdLst>
    <p:sldId id="341" r:id="rId7"/>
    <p:sldId id="272" r:id="rId8"/>
    <p:sldId id="283" r:id="rId9"/>
    <p:sldId id="303" r:id="rId10"/>
    <p:sldId id="284" r:id="rId11"/>
    <p:sldId id="304" r:id="rId12"/>
    <p:sldId id="348" r:id="rId13"/>
    <p:sldId id="343" r:id="rId14"/>
    <p:sldId id="344" r:id="rId15"/>
    <p:sldId id="332" r:id="rId16"/>
    <p:sldId id="337" r:id="rId17"/>
    <p:sldId id="345" r:id="rId18"/>
    <p:sldId id="342" r:id="rId19"/>
    <p:sldId id="347" r:id="rId20"/>
    <p:sldId id="271"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32773"/>
    <a:srgbClr val="67717F"/>
    <a:srgbClr val="68717F"/>
    <a:srgbClr val="726B70"/>
    <a:srgbClr val="B2B3B3"/>
    <a:srgbClr val="6600FF"/>
    <a:srgbClr val="E7BFE8"/>
    <a:srgbClr val="CE88CB"/>
    <a:srgbClr val="B99D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FD0D3-1272-4927-8545-6EF3E6E60DB7}" v="4" dt="2021-02-16T20:47:47.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85887" autoAdjust="0"/>
  </p:normalViewPr>
  <p:slideViewPr>
    <p:cSldViewPr snapToGrid="0">
      <p:cViewPr varScale="1">
        <p:scale>
          <a:sx n="65" d="100"/>
          <a:sy n="65" d="100"/>
        </p:scale>
        <p:origin x="48" y="9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lan De Castro" userId="27a90128-c56a-45fa-8b39-831cc4a56e56" providerId="ADAL" clId="{5CBFD0D3-1272-4927-8545-6EF3E6E60DB7}"/>
    <pc:docChg chg="undo custSel addSld delSld modSld sldOrd">
      <pc:chgData name="Allan De Castro" userId="27a90128-c56a-45fa-8b39-831cc4a56e56" providerId="ADAL" clId="{5CBFD0D3-1272-4927-8545-6EF3E6E60DB7}" dt="2021-02-16T20:54:45.131" v="497" actId="20577"/>
      <pc:docMkLst>
        <pc:docMk/>
      </pc:docMkLst>
      <pc:sldChg chg="mod ord modShow">
        <pc:chgData name="Allan De Castro" userId="27a90128-c56a-45fa-8b39-831cc4a56e56" providerId="ADAL" clId="{5CBFD0D3-1272-4927-8545-6EF3E6E60DB7}" dt="2021-02-16T20:15:18.816" v="107" actId="729"/>
        <pc:sldMkLst>
          <pc:docMk/>
          <pc:sldMk cId="3907497667" sldId="271"/>
        </pc:sldMkLst>
      </pc:sldChg>
      <pc:sldChg chg="del">
        <pc:chgData name="Allan De Castro" userId="27a90128-c56a-45fa-8b39-831cc4a56e56" providerId="ADAL" clId="{5CBFD0D3-1272-4927-8545-6EF3E6E60DB7}" dt="2021-02-16T20:41:46.599" v="113" actId="47"/>
        <pc:sldMkLst>
          <pc:docMk/>
          <pc:sldMk cId="2395435843" sldId="274"/>
        </pc:sldMkLst>
      </pc:sldChg>
      <pc:sldChg chg="del mod ord modShow">
        <pc:chgData name="Allan De Castro" userId="27a90128-c56a-45fa-8b39-831cc4a56e56" providerId="ADAL" clId="{5CBFD0D3-1272-4927-8545-6EF3E6E60DB7}" dt="2021-02-16T20:41:56.607" v="145" actId="47"/>
        <pc:sldMkLst>
          <pc:docMk/>
          <pc:sldMk cId="303561468" sldId="281"/>
        </pc:sldMkLst>
      </pc:sldChg>
      <pc:sldChg chg="mod ord modShow">
        <pc:chgData name="Allan De Castro" userId="27a90128-c56a-45fa-8b39-831cc4a56e56" providerId="ADAL" clId="{5CBFD0D3-1272-4927-8545-6EF3E6E60DB7}" dt="2021-02-16T20:15:18.816" v="107" actId="729"/>
        <pc:sldMkLst>
          <pc:docMk/>
          <pc:sldMk cId="2006972536" sldId="290"/>
        </pc:sldMkLst>
      </pc:sldChg>
      <pc:sldChg chg="modSp mod ord modShow">
        <pc:chgData name="Allan De Castro" userId="27a90128-c56a-45fa-8b39-831cc4a56e56" providerId="ADAL" clId="{5CBFD0D3-1272-4927-8545-6EF3E6E60DB7}" dt="2021-02-16T20:50:46.036" v="413" actId="20577"/>
        <pc:sldMkLst>
          <pc:docMk/>
          <pc:sldMk cId="173890580" sldId="304"/>
        </pc:sldMkLst>
        <pc:spChg chg="mod">
          <ac:chgData name="Allan De Castro" userId="27a90128-c56a-45fa-8b39-831cc4a56e56" providerId="ADAL" clId="{5CBFD0D3-1272-4927-8545-6EF3E6E60DB7}" dt="2021-02-16T20:50:46.036" v="413" actId="20577"/>
          <ac:spMkLst>
            <pc:docMk/>
            <pc:sldMk cId="173890580" sldId="304"/>
            <ac:spMk id="2" creationId="{5ECD60C5-9639-4A58-A25D-1F3D198B2908}"/>
          </ac:spMkLst>
        </pc:spChg>
      </pc:sldChg>
      <pc:sldChg chg="del">
        <pc:chgData name="Allan De Castro" userId="27a90128-c56a-45fa-8b39-831cc4a56e56" providerId="ADAL" clId="{5CBFD0D3-1272-4927-8545-6EF3E6E60DB7}" dt="2021-02-16T20:41:49.447" v="124" actId="47"/>
        <pc:sldMkLst>
          <pc:docMk/>
          <pc:sldMk cId="1974634067" sldId="305"/>
        </pc:sldMkLst>
      </pc:sldChg>
      <pc:sldChg chg="del">
        <pc:chgData name="Allan De Castro" userId="27a90128-c56a-45fa-8b39-831cc4a56e56" providerId="ADAL" clId="{5CBFD0D3-1272-4927-8545-6EF3E6E60DB7}" dt="2021-02-16T20:41:50.560" v="129" actId="47"/>
        <pc:sldMkLst>
          <pc:docMk/>
          <pc:sldMk cId="951263480" sldId="306"/>
        </pc:sldMkLst>
      </pc:sldChg>
      <pc:sldChg chg="del">
        <pc:chgData name="Allan De Castro" userId="27a90128-c56a-45fa-8b39-831cc4a56e56" providerId="ADAL" clId="{5CBFD0D3-1272-4927-8545-6EF3E6E60DB7}" dt="2021-02-16T20:41:47.229" v="114" actId="47"/>
        <pc:sldMkLst>
          <pc:docMk/>
          <pc:sldMk cId="4293445377" sldId="308"/>
        </pc:sldMkLst>
      </pc:sldChg>
      <pc:sldChg chg="del">
        <pc:chgData name="Allan De Castro" userId="27a90128-c56a-45fa-8b39-831cc4a56e56" providerId="ADAL" clId="{5CBFD0D3-1272-4927-8545-6EF3E6E60DB7}" dt="2021-02-16T20:41:47.495" v="115" actId="47"/>
        <pc:sldMkLst>
          <pc:docMk/>
          <pc:sldMk cId="2491049068" sldId="309"/>
        </pc:sldMkLst>
      </pc:sldChg>
      <pc:sldChg chg="del">
        <pc:chgData name="Allan De Castro" userId="27a90128-c56a-45fa-8b39-831cc4a56e56" providerId="ADAL" clId="{5CBFD0D3-1272-4927-8545-6EF3E6E60DB7}" dt="2021-02-16T20:41:47.750" v="116" actId="47"/>
        <pc:sldMkLst>
          <pc:docMk/>
          <pc:sldMk cId="3257745444" sldId="310"/>
        </pc:sldMkLst>
      </pc:sldChg>
      <pc:sldChg chg="del">
        <pc:chgData name="Allan De Castro" userId="27a90128-c56a-45fa-8b39-831cc4a56e56" providerId="ADAL" clId="{5CBFD0D3-1272-4927-8545-6EF3E6E60DB7}" dt="2021-02-16T20:41:48.066" v="117" actId="47"/>
        <pc:sldMkLst>
          <pc:docMk/>
          <pc:sldMk cId="3140618431" sldId="311"/>
        </pc:sldMkLst>
      </pc:sldChg>
      <pc:sldChg chg="del">
        <pc:chgData name="Allan De Castro" userId="27a90128-c56a-45fa-8b39-831cc4a56e56" providerId="ADAL" clId="{5CBFD0D3-1272-4927-8545-6EF3E6E60DB7}" dt="2021-02-16T20:41:48.264" v="118" actId="47"/>
        <pc:sldMkLst>
          <pc:docMk/>
          <pc:sldMk cId="1762766930" sldId="312"/>
        </pc:sldMkLst>
      </pc:sldChg>
      <pc:sldChg chg="del">
        <pc:chgData name="Allan De Castro" userId="27a90128-c56a-45fa-8b39-831cc4a56e56" providerId="ADAL" clId="{5CBFD0D3-1272-4927-8545-6EF3E6E60DB7}" dt="2021-02-16T20:41:48.464" v="119" actId="47"/>
        <pc:sldMkLst>
          <pc:docMk/>
          <pc:sldMk cId="667345502" sldId="313"/>
        </pc:sldMkLst>
      </pc:sldChg>
      <pc:sldChg chg="del">
        <pc:chgData name="Allan De Castro" userId="27a90128-c56a-45fa-8b39-831cc4a56e56" providerId="ADAL" clId="{5CBFD0D3-1272-4927-8545-6EF3E6E60DB7}" dt="2021-02-16T20:41:48.653" v="120" actId="47"/>
        <pc:sldMkLst>
          <pc:docMk/>
          <pc:sldMk cId="3230091653" sldId="314"/>
        </pc:sldMkLst>
      </pc:sldChg>
      <pc:sldChg chg="del">
        <pc:chgData name="Allan De Castro" userId="27a90128-c56a-45fa-8b39-831cc4a56e56" providerId="ADAL" clId="{5CBFD0D3-1272-4927-8545-6EF3E6E60DB7}" dt="2021-02-16T20:41:48.897" v="121" actId="47"/>
        <pc:sldMkLst>
          <pc:docMk/>
          <pc:sldMk cId="3312066051" sldId="316"/>
        </pc:sldMkLst>
      </pc:sldChg>
      <pc:sldChg chg="del">
        <pc:chgData name="Allan De Castro" userId="27a90128-c56a-45fa-8b39-831cc4a56e56" providerId="ADAL" clId="{5CBFD0D3-1272-4927-8545-6EF3E6E60DB7}" dt="2021-02-16T20:41:49.080" v="122" actId="47"/>
        <pc:sldMkLst>
          <pc:docMk/>
          <pc:sldMk cId="1982154624" sldId="317"/>
        </pc:sldMkLst>
      </pc:sldChg>
      <pc:sldChg chg="del">
        <pc:chgData name="Allan De Castro" userId="27a90128-c56a-45fa-8b39-831cc4a56e56" providerId="ADAL" clId="{5CBFD0D3-1272-4927-8545-6EF3E6E60DB7}" dt="2021-02-16T20:41:49.398" v="123" actId="47"/>
        <pc:sldMkLst>
          <pc:docMk/>
          <pc:sldMk cId="3868758261" sldId="318"/>
        </pc:sldMkLst>
      </pc:sldChg>
      <pc:sldChg chg="del">
        <pc:chgData name="Allan De Castro" userId="27a90128-c56a-45fa-8b39-831cc4a56e56" providerId="ADAL" clId="{5CBFD0D3-1272-4927-8545-6EF3E6E60DB7}" dt="2021-02-16T20:41:49.832" v="125" actId="47"/>
        <pc:sldMkLst>
          <pc:docMk/>
          <pc:sldMk cId="4162619802" sldId="319"/>
        </pc:sldMkLst>
      </pc:sldChg>
      <pc:sldChg chg="del">
        <pc:chgData name="Allan De Castro" userId="27a90128-c56a-45fa-8b39-831cc4a56e56" providerId="ADAL" clId="{5CBFD0D3-1272-4927-8545-6EF3E6E60DB7}" dt="2021-02-16T20:41:49.900" v="126" actId="47"/>
        <pc:sldMkLst>
          <pc:docMk/>
          <pc:sldMk cId="2926645585" sldId="320"/>
        </pc:sldMkLst>
      </pc:sldChg>
      <pc:sldChg chg="del">
        <pc:chgData name="Allan De Castro" userId="27a90128-c56a-45fa-8b39-831cc4a56e56" providerId="ADAL" clId="{5CBFD0D3-1272-4927-8545-6EF3E6E60DB7}" dt="2021-02-16T20:41:50.129" v="127" actId="47"/>
        <pc:sldMkLst>
          <pc:docMk/>
          <pc:sldMk cId="1454601731" sldId="321"/>
        </pc:sldMkLst>
      </pc:sldChg>
      <pc:sldChg chg="del">
        <pc:chgData name="Allan De Castro" userId="27a90128-c56a-45fa-8b39-831cc4a56e56" providerId="ADAL" clId="{5CBFD0D3-1272-4927-8545-6EF3E6E60DB7}" dt="2021-02-16T20:41:50.315" v="128" actId="47"/>
        <pc:sldMkLst>
          <pc:docMk/>
          <pc:sldMk cId="2791447218" sldId="322"/>
        </pc:sldMkLst>
      </pc:sldChg>
      <pc:sldChg chg="del">
        <pc:chgData name="Allan De Castro" userId="27a90128-c56a-45fa-8b39-831cc4a56e56" providerId="ADAL" clId="{5CBFD0D3-1272-4927-8545-6EF3E6E60DB7}" dt="2021-02-16T20:41:51.221" v="130" actId="47"/>
        <pc:sldMkLst>
          <pc:docMk/>
          <pc:sldMk cId="3462674421" sldId="323"/>
        </pc:sldMkLst>
      </pc:sldChg>
      <pc:sldChg chg="del">
        <pc:chgData name="Allan De Castro" userId="27a90128-c56a-45fa-8b39-831cc4a56e56" providerId="ADAL" clId="{5CBFD0D3-1272-4927-8545-6EF3E6E60DB7}" dt="2021-02-16T20:41:51.607" v="131" actId="47"/>
        <pc:sldMkLst>
          <pc:docMk/>
          <pc:sldMk cId="2494364179" sldId="324"/>
        </pc:sldMkLst>
      </pc:sldChg>
      <pc:sldChg chg="del">
        <pc:chgData name="Allan De Castro" userId="27a90128-c56a-45fa-8b39-831cc4a56e56" providerId="ADAL" clId="{5CBFD0D3-1272-4927-8545-6EF3E6E60DB7}" dt="2021-02-16T20:41:51.961" v="132" actId="47"/>
        <pc:sldMkLst>
          <pc:docMk/>
          <pc:sldMk cId="2876481465" sldId="326"/>
        </pc:sldMkLst>
      </pc:sldChg>
      <pc:sldChg chg="del">
        <pc:chgData name="Allan De Castro" userId="27a90128-c56a-45fa-8b39-831cc4a56e56" providerId="ADAL" clId="{5CBFD0D3-1272-4927-8545-6EF3E6E60DB7}" dt="2021-02-16T20:41:52.329" v="133" actId="47"/>
        <pc:sldMkLst>
          <pc:docMk/>
          <pc:sldMk cId="1493370297" sldId="327"/>
        </pc:sldMkLst>
      </pc:sldChg>
      <pc:sldChg chg="del">
        <pc:chgData name="Allan De Castro" userId="27a90128-c56a-45fa-8b39-831cc4a56e56" providerId="ADAL" clId="{5CBFD0D3-1272-4927-8545-6EF3E6E60DB7}" dt="2021-02-16T20:41:52.731" v="134" actId="47"/>
        <pc:sldMkLst>
          <pc:docMk/>
          <pc:sldMk cId="3520903152" sldId="328"/>
        </pc:sldMkLst>
      </pc:sldChg>
      <pc:sldChg chg="del">
        <pc:chgData name="Allan De Castro" userId="27a90128-c56a-45fa-8b39-831cc4a56e56" providerId="ADAL" clId="{5CBFD0D3-1272-4927-8545-6EF3E6E60DB7}" dt="2021-02-16T20:41:53.049" v="135" actId="47"/>
        <pc:sldMkLst>
          <pc:docMk/>
          <pc:sldMk cId="2581482048" sldId="329"/>
        </pc:sldMkLst>
      </pc:sldChg>
      <pc:sldChg chg="del">
        <pc:chgData name="Allan De Castro" userId="27a90128-c56a-45fa-8b39-831cc4a56e56" providerId="ADAL" clId="{5CBFD0D3-1272-4927-8545-6EF3E6E60DB7}" dt="2021-02-16T20:41:53.366" v="136" actId="47"/>
        <pc:sldMkLst>
          <pc:docMk/>
          <pc:sldMk cId="3004400473" sldId="330"/>
        </pc:sldMkLst>
      </pc:sldChg>
      <pc:sldChg chg="del">
        <pc:chgData name="Allan De Castro" userId="27a90128-c56a-45fa-8b39-831cc4a56e56" providerId="ADAL" clId="{5CBFD0D3-1272-4927-8545-6EF3E6E60DB7}" dt="2021-02-16T20:41:53.531" v="137" actId="47"/>
        <pc:sldMkLst>
          <pc:docMk/>
          <pc:sldMk cId="553399078" sldId="331"/>
        </pc:sldMkLst>
      </pc:sldChg>
      <pc:sldChg chg="ord">
        <pc:chgData name="Allan De Castro" userId="27a90128-c56a-45fa-8b39-831cc4a56e56" providerId="ADAL" clId="{5CBFD0D3-1272-4927-8545-6EF3E6E60DB7}" dt="2021-02-16T20:16:08.704" v="112"/>
        <pc:sldMkLst>
          <pc:docMk/>
          <pc:sldMk cId="3393567156" sldId="332"/>
        </pc:sldMkLst>
      </pc:sldChg>
      <pc:sldChg chg="del">
        <pc:chgData name="Allan De Castro" userId="27a90128-c56a-45fa-8b39-831cc4a56e56" providerId="ADAL" clId="{5CBFD0D3-1272-4927-8545-6EF3E6E60DB7}" dt="2021-02-16T20:41:53.826" v="138" actId="47"/>
        <pc:sldMkLst>
          <pc:docMk/>
          <pc:sldMk cId="1080622828" sldId="333"/>
        </pc:sldMkLst>
      </pc:sldChg>
      <pc:sldChg chg="del">
        <pc:chgData name="Allan De Castro" userId="27a90128-c56a-45fa-8b39-831cc4a56e56" providerId="ADAL" clId="{5CBFD0D3-1272-4927-8545-6EF3E6E60DB7}" dt="2021-02-16T20:41:53.986" v="139" actId="47"/>
        <pc:sldMkLst>
          <pc:docMk/>
          <pc:sldMk cId="2938649564" sldId="334"/>
        </pc:sldMkLst>
      </pc:sldChg>
      <pc:sldChg chg="del">
        <pc:chgData name="Allan De Castro" userId="27a90128-c56a-45fa-8b39-831cc4a56e56" providerId="ADAL" clId="{5CBFD0D3-1272-4927-8545-6EF3E6E60DB7}" dt="2021-02-16T20:41:54.209" v="140" actId="47"/>
        <pc:sldMkLst>
          <pc:docMk/>
          <pc:sldMk cId="2752005642" sldId="335"/>
        </pc:sldMkLst>
      </pc:sldChg>
      <pc:sldChg chg="del">
        <pc:chgData name="Allan De Castro" userId="27a90128-c56a-45fa-8b39-831cc4a56e56" providerId="ADAL" clId="{5CBFD0D3-1272-4927-8545-6EF3E6E60DB7}" dt="2021-02-16T20:41:54.456" v="141" actId="47"/>
        <pc:sldMkLst>
          <pc:docMk/>
          <pc:sldMk cId="129685088" sldId="336"/>
        </pc:sldMkLst>
      </pc:sldChg>
      <pc:sldChg chg="ord">
        <pc:chgData name="Allan De Castro" userId="27a90128-c56a-45fa-8b39-831cc4a56e56" providerId="ADAL" clId="{5CBFD0D3-1272-4927-8545-6EF3E6E60DB7}" dt="2021-02-16T20:15:50.269" v="110"/>
        <pc:sldMkLst>
          <pc:docMk/>
          <pc:sldMk cId="1672700836" sldId="337"/>
        </pc:sldMkLst>
      </pc:sldChg>
      <pc:sldChg chg="del">
        <pc:chgData name="Allan De Castro" userId="27a90128-c56a-45fa-8b39-831cc4a56e56" providerId="ADAL" clId="{5CBFD0D3-1272-4927-8545-6EF3E6E60DB7}" dt="2021-02-16T20:41:55.459" v="142" actId="47"/>
        <pc:sldMkLst>
          <pc:docMk/>
          <pc:sldMk cId="3819937128" sldId="338"/>
        </pc:sldMkLst>
      </pc:sldChg>
      <pc:sldChg chg="del">
        <pc:chgData name="Allan De Castro" userId="27a90128-c56a-45fa-8b39-831cc4a56e56" providerId="ADAL" clId="{5CBFD0D3-1272-4927-8545-6EF3E6E60DB7}" dt="2021-02-16T20:41:56.123" v="143" actId="47"/>
        <pc:sldMkLst>
          <pc:docMk/>
          <pc:sldMk cId="1625203188" sldId="339"/>
        </pc:sldMkLst>
      </pc:sldChg>
      <pc:sldChg chg="del">
        <pc:chgData name="Allan De Castro" userId="27a90128-c56a-45fa-8b39-831cc4a56e56" providerId="ADAL" clId="{5CBFD0D3-1272-4927-8545-6EF3E6E60DB7}" dt="2021-02-16T20:41:56.390" v="144" actId="47"/>
        <pc:sldMkLst>
          <pc:docMk/>
          <pc:sldMk cId="438953719" sldId="340"/>
        </pc:sldMkLst>
      </pc:sldChg>
      <pc:sldChg chg="modSp mod">
        <pc:chgData name="Allan De Castro" userId="27a90128-c56a-45fa-8b39-831cc4a56e56" providerId="ADAL" clId="{5CBFD0D3-1272-4927-8545-6EF3E6E60DB7}" dt="2021-02-16T20:09:17.360" v="30" actId="313"/>
        <pc:sldMkLst>
          <pc:docMk/>
          <pc:sldMk cId="1040389657" sldId="341"/>
        </pc:sldMkLst>
        <pc:spChg chg="mod">
          <ac:chgData name="Allan De Castro" userId="27a90128-c56a-45fa-8b39-831cc4a56e56" providerId="ADAL" clId="{5CBFD0D3-1272-4927-8545-6EF3E6E60DB7}" dt="2021-02-16T20:09:17.360" v="30" actId="313"/>
          <ac:spMkLst>
            <pc:docMk/>
            <pc:sldMk cId="1040389657" sldId="341"/>
            <ac:spMk id="4" creationId="{35C01D62-EAC5-4380-BE91-53DF1BE7D401}"/>
          </ac:spMkLst>
        </pc:spChg>
      </pc:sldChg>
      <pc:sldChg chg="add mod modShow">
        <pc:chgData name="Allan De Castro" userId="27a90128-c56a-45fa-8b39-831cc4a56e56" providerId="ADAL" clId="{5CBFD0D3-1272-4927-8545-6EF3E6E60DB7}" dt="2021-02-16T20:13:28.607" v="63" actId="729"/>
        <pc:sldMkLst>
          <pc:docMk/>
          <pc:sldMk cId="1585306628" sldId="342"/>
        </pc:sldMkLst>
      </pc:sldChg>
      <pc:sldChg chg="add mod ord modShow">
        <pc:chgData name="Allan De Castro" userId="27a90128-c56a-45fa-8b39-831cc4a56e56" providerId="ADAL" clId="{5CBFD0D3-1272-4927-8545-6EF3E6E60DB7}" dt="2021-02-16T20:13:35.208" v="65"/>
        <pc:sldMkLst>
          <pc:docMk/>
          <pc:sldMk cId="1229950998" sldId="343"/>
        </pc:sldMkLst>
      </pc:sldChg>
      <pc:sldChg chg="add mod ord modShow">
        <pc:chgData name="Allan De Castro" userId="27a90128-c56a-45fa-8b39-831cc4a56e56" providerId="ADAL" clId="{5CBFD0D3-1272-4927-8545-6EF3E6E60DB7}" dt="2021-02-16T20:13:35.208" v="65"/>
        <pc:sldMkLst>
          <pc:docMk/>
          <pc:sldMk cId="1088068438" sldId="344"/>
        </pc:sldMkLst>
      </pc:sldChg>
      <pc:sldChg chg="modSp new mod">
        <pc:chgData name="Allan De Castro" userId="27a90128-c56a-45fa-8b39-831cc4a56e56" providerId="ADAL" clId="{5CBFD0D3-1272-4927-8545-6EF3E6E60DB7}" dt="2021-02-16T20:13:49.727" v="75" actId="20577"/>
        <pc:sldMkLst>
          <pc:docMk/>
          <pc:sldMk cId="3603217696" sldId="345"/>
        </pc:sldMkLst>
        <pc:spChg chg="mod">
          <ac:chgData name="Allan De Castro" userId="27a90128-c56a-45fa-8b39-831cc4a56e56" providerId="ADAL" clId="{5CBFD0D3-1272-4927-8545-6EF3E6E60DB7}" dt="2021-02-16T20:13:49.727" v="75" actId="20577"/>
          <ac:spMkLst>
            <pc:docMk/>
            <pc:sldMk cId="3603217696" sldId="345"/>
            <ac:spMk id="2" creationId="{C87EBAB3-5AC6-4B72-BB8A-37B419ACA685}"/>
          </ac:spMkLst>
        </pc:spChg>
      </pc:sldChg>
      <pc:sldChg chg="modSp add del mod">
        <pc:chgData name="Allan De Castro" userId="27a90128-c56a-45fa-8b39-831cc4a56e56" providerId="ADAL" clId="{5CBFD0D3-1272-4927-8545-6EF3E6E60DB7}" dt="2021-02-16T20:47:52.529" v="402" actId="47"/>
        <pc:sldMkLst>
          <pc:docMk/>
          <pc:sldMk cId="3705680065" sldId="346"/>
        </pc:sldMkLst>
        <pc:spChg chg="mod">
          <ac:chgData name="Allan De Castro" userId="27a90128-c56a-45fa-8b39-831cc4a56e56" providerId="ADAL" clId="{5CBFD0D3-1272-4927-8545-6EF3E6E60DB7}" dt="2021-02-16T20:13:57.739" v="82" actId="5793"/>
          <ac:spMkLst>
            <pc:docMk/>
            <pc:sldMk cId="3705680065" sldId="346"/>
            <ac:spMk id="2" creationId="{5ECD60C5-9639-4A58-A25D-1F3D198B2908}"/>
          </ac:spMkLst>
        </pc:spChg>
      </pc:sldChg>
      <pc:sldChg chg="modSp new mod">
        <pc:chgData name="Allan De Castro" userId="27a90128-c56a-45fa-8b39-831cc4a56e56" providerId="ADAL" clId="{5CBFD0D3-1272-4927-8545-6EF3E6E60DB7}" dt="2021-02-16T20:54:45.131" v="497" actId="20577"/>
        <pc:sldMkLst>
          <pc:docMk/>
          <pc:sldMk cId="4252220038" sldId="347"/>
        </pc:sldMkLst>
        <pc:spChg chg="mod">
          <ac:chgData name="Allan De Castro" userId="27a90128-c56a-45fa-8b39-831cc4a56e56" providerId="ADAL" clId="{5CBFD0D3-1272-4927-8545-6EF3E6E60DB7}" dt="2021-02-16T20:14:46.135" v="103" actId="20577"/>
          <ac:spMkLst>
            <pc:docMk/>
            <pc:sldMk cId="4252220038" sldId="347"/>
            <ac:spMk id="2" creationId="{CE1283FD-7B0A-47BC-8EAD-B019FD6E4191}"/>
          </ac:spMkLst>
        </pc:spChg>
        <pc:spChg chg="mod">
          <ac:chgData name="Allan De Castro" userId="27a90128-c56a-45fa-8b39-831cc4a56e56" providerId="ADAL" clId="{5CBFD0D3-1272-4927-8545-6EF3E6E60DB7}" dt="2021-02-16T20:54:45.131" v="497" actId="20577"/>
          <ac:spMkLst>
            <pc:docMk/>
            <pc:sldMk cId="4252220038" sldId="347"/>
            <ac:spMk id="3" creationId="{529526C4-09C4-488D-837D-237FE4991635}"/>
          </ac:spMkLst>
        </pc:spChg>
      </pc:sldChg>
      <pc:sldChg chg="modSp add mod">
        <pc:chgData name="Allan De Castro" userId="27a90128-c56a-45fa-8b39-831cc4a56e56" providerId="ADAL" clId="{5CBFD0D3-1272-4927-8545-6EF3E6E60DB7}" dt="2021-02-16T20:47:50.233" v="401" actId="20577"/>
        <pc:sldMkLst>
          <pc:docMk/>
          <pc:sldMk cId="3068168018" sldId="348"/>
        </pc:sldMkLst>
        <pc:spChg chg="mod">
          <ac:chgData name="Allan De Castro" userId="27a90128-c56a-45fa-8b39-831cc4a56e56" providerId="ADAL" clId="{5CBFD0D3-1272-4927-8545-6EF3E6E60DB7}" dt="2021-02-16T20:47:50.233" v="401" actId="20577"/>
          <ac:spMkLst>
            <pc:docMk/>
            <pc:sldMk cId="3068168018" sldId="348"/>
            <ac:spMk id="2" creationId="{C87EBAB3-5AC6-4B72-BB8A-37B419ACA685}"/>
          </ac:spMkLst>
        </pc:spChg>
      </pc:sldChg>
      <pc:sldChg chg="add del">
        <pc:chgData name="Allan De Castro" userId="27a90128-c56a-45fa-8b39-831cc4a56e56" providerId="ADAL" clId="{5CBFD0D3-1272-4927-8545-6EF3E6E60DB7}" dt="2021-02-16T20:15:20.573" v="108" actId="47"/>
        <pc:sldMkLst>
          <pc:docMk/>
          <pc:sldMk cId="3404463327" sldId="348"/>
        </pc:sldMkLst>
      </pc:sldChg>
    </pc:docChg>
  </pc:docChgLst>
  <pc:docChgLst>
    <pc:chgData name="dhina.gaja" userId="S::dhina.gaja_gmail.com#ext#@ktripathy.onmicrosoft.com::20794bad-9f8f-4c30-bedb-71eb7e8fa748" providerId="AD" clId="Web-{CAC88F4A-E28E-4750-AB54-EE2834FD1AFE}"/>
    <pc:docChg chg="modSld">
      <pc:chgData name="dhina.gaja" userId="S::dhina.gaja_gmail.com#ext#@ktripathy.onmicrosoft.com::20794bad-9f8f-4c30-bedb-71eb7e8fa748" providerId="AD" clId="Web-{CAC88F4A-E28E-4750-AB54-EE2834FD1AFE}" dt="2021-01-09T04:58:49.484" v="62"/>
      <pc:docMkLst>
        <pc:docMk/>
      </pc:docMkLst>
      <pc:sldChg chg="modSp">
        <pc:chgData name="dhina.gaja" userId="S::dhina.gaja_gmail.com#ext#@ktripathy.onmicrosoft.com::20794bad-9f8f-4c30-bedb-71eb7e8fa748" providerId="AD" clId="Web-{CAC88F4A-E28E-4750-AB54-EE2834FD1AFE}" dt="2021-01-09T04:54:02.215" v="2" actId="1076"/>
        <pc:sldMkLst>
          <pc:docMk/>
          <pc:sldMk cId="1814514101" sldId="272"/>
        </pc:sldMkLst>
        <pc:spChg chg="mod">
          <ac:chgData name="dhina.gaja" userId="S::dhina.gaja_gmail.com#ext#@ktripathy.onmicrosoft.com::20794bad-9f8f-4c30-bedb-71eb7e8fa748" providerId="AD" clId="Web-{CAC88F4A-E28E-4750-AB54-EE2834FD1AFE}" dt="2021-01-09T04:54:02.215" v="2" actId="1076"/>
          <ac:spMkLst>
            <pc:docMk/>
            <pc:sldMk cId="1814514101" sldId="272"/>
            <ac:spMk id="2" creationId="{E74A036C-BA54-45FC-9987-BE658FE42601}"/>
          </ac:spMkLst>
        </pc:spChg>
      </pc:sldChg>
      <pc:sldChg chg="modSp">
        <pc:chgData name="dhina.gaja" userId="S::dhina.gaja_gmail.com#ext#@ktripathy.onmicrosoft.com::20794bad-9f8f-4c30-bedb-71eb7e8fa748" providerId="AD" clId="Web-{CAC88F4A-E28E-4750-AB54-EE2834FD1AFE}" dt="2021-01-09T04:53:36.262" v="0" actId="14100"/>
        <pc:sldMkLst>
          <pc:docMk/>
          <pc:sldMk cId="4138252610" sldId="280"/>
        </pc:sldMkLst>
        <pc:spChg chg="mod">
          <ac:chgData name="dhina.gaja" userId="S::dhina.gaja_gmail.com#ext#@ktripathy.onmicrosoft.com::20794bad-9f8f-4c30-bedb-71eb7e8fa748" providerId="AD" clId="Web-{CAC88F4A-E28E-4750-AB54-EE2834FD1AFE}" dt="2021-01-09T04:53:36.262" v="0" actId="14100"/>
          <ac:spMkLst>
            <pc:docMk/>
            <pc:sldMk cId="4138252610" sldId="280"/>
            <ac:spMk id="2" creationId="{12233200-9E83-4FFD-8A31-1D80C3550579}"/>
          </ac:spMkLst>
        </pc:spChg>
      </pc:sldChg>
      <pc:sldChg chg="modSp">
        <pc:chgData name="dhina.gaja" userId="S::dhina.gaja_gmail.com#ext#@ktripathy.onmicrosoft.com::20794bad-9f8f-4c30-bedb-71eb7e8fa748" providerId="AD" clId="Web-{CAC88F4A-E28E-4750-AB54-EE2834FD1AFE}" dt="2021-01-09T04:58:45.156" v="61" actId="20577"/>
        <pc:sldMkLst>
          <pc:docMk/>
          <pc:sldMk cId="57221588" sldId="283"/>
        </pc:sldMkLst>
        <pc:spChg chg="mod">
          <ac:chgData name="dhina.gaja" userId="S::dhina.gaja_gmail.com#ext#@ktripathy.onmicrosoft.com::20794bad-9f8f-4c30-bedb-71eb7e8fa748" providerId="AD" clId="Web-{CAC88F4A-E28E-4750-AB54-EE2834FD1AFE}" dt="2021-01-09T04:58:45.156" v="61" actId="20577"/>
          <ac:spMkLst>
            <pc:docMk/>
            <pc:sldMk cId="57221588" sldId="283"/>
            <ac:spMk id="2" creationId="{49C9B5A3-FEB9-4BF6-81BD-4A1A0DEE9458}"/>
          </ac:spMkLst>
        </pc:spChg>
      </pc:sldChg>
      <pc:sldChg chg="addSp delSp modSp">
        <pc:chgData name="dhina.gaja" userId="S::dhina.gaja_gmail.com#ext#@ktripathy.onmicrosoft.com::20794bad-9f8f-4c30-bedb-71eb7e8fa748" providerId="AD" clId="Web-{CAC88F4A-E28E-4750-AB54-EE2834FD1AFE}" dt="2021-01-09T04:58:49.484" v="62"/>
        <pc:sldMkLst>
          <pc:docMk/>
          <pc:sldMk cId="460613329" sldId="284"/>
        </pc:sldMkLst>
        <pc:spChg chg="del">
          <ac:chgData name="dhina.gaja" userId="S::dhina.gaja_gmail.com#ext#@ktripathy.onmicrosoft.com::20794bad-9f8f-4c30-bedb-71eb7e8fa748" providerId="AD" clId="Web-{CAC88F4A-E28E-4750-AB54-EE2834FD1AFE}" dt="2021-01-09T04:57:58.234" v="54"/>
          <ac:spMkLst>
            <pc:docMk/>
            <pc:sldMk cId="460613329" sldId="284"/>
            <ac:spMk id="3" creationId="{5BE34B62-DC48-42FA-9675-6BBBBBE3C1A6}"/>
          </ac:spMkLst>
        </pc:spChg>
        <pc:spChg chg="del">
          <ac:chgData name="dhina.gaja" userId="S::dhina.gaja_gmail.com#ext#@ktripathy.onmicrosoft.com::20794bad-9f8f-4c30-bedb-71eb7e8fa748" providerId="AD" clId="Web-{CAC88F4A-E28E-4750-AB54-EE2834FD1AFE}" dt="2021-01-09T04:57:50.031" v="52"/>
          <ac:spMkLst>
            <pc:docMk/>
            <pc:sldMk cId="460613329" sldId="284"/>
            <ac:spMk id="4" creationId="{2A8DFCFC-1C35-41B4-8016-CD49CD12EEE1}"/>
          </ac:spMkLst>
        </pc:spChg>
        <pc:spChg chg="add mod">
          <ac:chgData name="dhina.gaja" userId="S::dhina.gaja_gmail.com#ext#@ktripathy.onmicrosoft.com::20794bad-9f8f-4c30-bedb-71eb7e8fa748" providerId="AD" clId="Web-{CAC88F4A-E28E-4750-AB54-EE2834FD1AFE}" dt="2021-01-09T04:57:50.765" v="53"/>
          <ac:spMkLst>
            <pc:docMk/>
            <pc:sldMk cId="460613329" sldId="284"/>
            <ac:spMk id="6" creationId="{497F53FD-FCE2-4CF0-8021-C58214CA32DD}"/>
          </ac:spMkLst>
        </pc:spChg>
        <pc:spChg chg="add del mod">
          <ac:chgData name="dhina.gaja" userId="S::dhina.gaja_gmail.com#ext#@ktripathy.onmicrosoft.com::20794bad-9f8f-4c30-bedb-71eb7e8fa748" providerId="AD" clId="Web-{CAC88F4A-E28E-4750-AB54-EE2834FD1AFE}" dt="2021-01-09T04:58:49.484" v="62"/>
          <ac:spMkLst>
            <pc:docMk/>
            <pc:sldMk cId="460613329" sldId="284"/>
            <ac:spMk id="8" creationId="{74468EDC-5EFB-4BEE-8C85-2EEA5E2F97E7}"/>
          </ac:spMkLst>
        </pc:spChg>
      </pc:sldChg>
      <pc:sldChg chg="mod modShow">
        <pc:chgData name="dhina.gaja" userId="S::dhina.gaja_gmail.com#ext#@ktripathy.onmicrosoft.com::20794bad-9f8f-4c30-bedb-71eb7e8fa748" providerId="AD" clId="Web-{CAC88F4A-E28E-4750-AB54-EE2834FD1AFE}" dt="2021-01-09T04:57:26.281" v="51"/>
        <pc:sldMkLst>
          <pc:docMk/>
          <pc:sldMk cId="2691772469" sldId="286"/>
        </pc:sldMkLst>
      </pc:sldChg>
    </pc:docChg>
  </pc:docChgLst>
  <pc:docChgLst>
    <pc:chgData name="dhina.gaja" userId="S::dhina.gaja_gmail.com#ext#@ktripathy.onmicrosoft.com::20794bad-9f8f-4c30-bedb-71eb7e8fa748" providerId="AD" clId="Web-{16650894-7062-4A40-8099-3457C89D17BD}"/>
    <pc:docChg chg="addSld delSld modSld">
      <pc:chgData name="dhina.gaja" userId="S::dhina.gaja_gmail.com#ext#@ktripathy.onmicrosoft.com::20794bad-9f8f-4c30-bedb-71eb7e8fa748" providerId="AD" clId="Web-{16650894-7062-4A40-8099-3457C89D17BD}" dt="2021-01-09T05:15:14.397" v="313" actId="20577"/>
      <pc:docMkLst>
        <pc:docMk/>
      </pc:docMkLst>
      <pc:sldChg chg="modSp">
        <pc:chgData name="dhina.gaja" userId="S::dhina.gaja_gmail.com#ext#@ktripathy.onmicrosoft.com::20794bad-9f8f-4c30-bedb-71eb7e8fa748" providerId="AD" clId="Web-{16650894-7062-4A40-8099-3457C89D17BD}" dt="2021-01-09T05:13:20.333" v="304" actId="20577"/>
        <pc:sldMkLst>
          <pc:docMk/>
          <pc:sldMk cId="2395435843" sldId="274"/>
        </pc:sldMkLst>
        <pc:spChg chg="mod">
          <ac:chgData name="dhina.gaja" userId="S::dhina.gaja_gmail.com#ext#@ktripathy.onmicrosoft.com::20794bad-9f8f-4c30-bedb-71eb7e8fa748" providerId="AD" clId="Web-{16650894-7062-4A40-8099-3457C89D17BD}" dt="2021-01-09T05:13:16.818" v="300" actId="20577"/>
          <ac:spMkLst>
            <pc:docMk/>
            <pc:sldMk cId="2395435843" sldId="274"/>
            <ac:spMk id="2" creationId="{B1CEE9F9-7DA5-46BE-8FD3-98FC7600B400}"/>
          </ac:spMkLst>
        </pc:spChg>
        <pc:spChg chg="mod">
          <ac:chgData name="dhina.gaja" userId="S::dhina.gaja_gmail.com#ext#@ktripathy.onmicrosoft.com::20794bad-9f8f-4c30-bedb-71eb7e8fa748" providerId="AD" clId="Web-{16650894-7062-4A40-8099-3457C89D17BD}" dt="2021-01-09T05:13:20.333" v="304" actId="20577"/>
          <ac:spMkLst>
            <pc:docMk/>
            <pc:sldMk cId="2395435843" sldId="274"/>
            <ac:spMk id="3" creationId="{87541EC9-263C-4672-B5CC-D58181D9EC46}"/>
          </ac:spMkLst>
        </pc:spChg>
      </pc:sldChg>
      <pc:sldChg chg="modSp">
        <pc:chgData name="dhina.gaja" userId="S::dhina.gaja_gmail.com#ext#@ktripathy.onmicrosoft.com::20794bad-9f8f-4c30-bedb-71eb7e8fa748" providerId="AD" clId="Web-{16650894-7062-4A40-8099-3457C89D17BD}" dt="2021-01-09T05:15:12.615" v="311" actId="20577"/>
        <pc:sldMkLst>
          <pc:docMk/>
          <pc:sldMk cId="4138252610" sldId="280"/>
        </pc:sldMkLst>
        <pc:spChg chg="mod">
          <ac:chgData name="dhina.gaja" userId="S::dhina.gaja_gmail.com#ext#@ktripathy.onmicrosoft.com::20794bad-9f8f-4c30-bedb-71eb7e8fa748" providerId="AD" clId="Web-{16650894-7062-4A40-8099-3457C89D17BD}" dt="2021-01-09T05:15:12.615" v="311" actId="20577"/>
          <ac:spMkLst>
            <pc:docMk/>
            <pc:sldMk cId="4138252610" sldId="280"/>
            <ac:spMk id="2" creationId="{12233200-9E83-4FFD-8A31-1D80C3550579}"/>
          </ac:spMkLst>
        </pc:spChg>
        <pc:spChg chg="mod">
          <ac:chgData name="dhina.gaja" userId="S::dhina.gaja_gmail.com#ext#@ktripathy.onmicrosoft.com::20794bad-9f8f-4c30-bedb-71eb7e8fa748" providerId="AD" clId="Web-{16650894-7062-4A40-8099-3457C89D17BD}" dt="2021-01-09T05:15:04.709" v="310" actId="1076"/>
          <ac:spMkLst>
            <pc:docMk/>
            <pc:sldMk cId="4138252610" sldId="280"/>
            <ac:spMk id="5" creationId="{D0EF7A67-E46C-4B60-B71D-A4D694261DB2}"/>
          </ac:spMkLst>
        </pc:spChg>
        <pc:picChg chg="mod">
          <ac:chgData name="dhina.gaja" userId="S::dhina.gaja_gmail.com#ext#@ktripathy.onmicrosoft.com::20794bad-9f8f-4c30-bedb-71eb7e8fa748" providerId="AD" clId="Web-{16650894-7062-4A40-8099-3457C89D17BD}" dt="2021-01-09T05:14:50.912" v="309" actId="1076"/>
          <ac:picMkLst>
            <pc:docMk/>
            <pc:sldMk cId="4138252610" sldId="280"/>
            <ac:picMk id="4" creationId="{1AEC8162-D9C6-434D-9467-952F69B3534C}"/>
          </ac:picMkLst>
        </pc:picChg>
      </pc:sldChg>
      <pc:sldChg chg="modSp">
        <pc:chgData name="dhina.gaja" userId="S::dhina.gaja_gmail.com#ext#@ktripathy.onmicrosoft.com::20794bad-9f8f-4c30-bedb-71eb7e8fa748" providerId="AD" clId="Web-{16650894-7062-4A40-8099-3457C89D17BD}" dt="2021-01-09T05:11:43.161" v="290" actId="1076"/>
        <pc:sldMkLst>
          <pc:docMk/>
          <pc:sldMk cId="57221588" sldId="283"/>
        </pc:sldMkLst>
        <pc:spChg chg="mod">
          <ac:chgData name="dhina.gaja" userId="S::dhina.gaja_gmail.com#ext#@ktripathy.onmicrosoft.com::20794bad-9f8f-4c30-bedb-71eb7e8fa748" providerId="AD" clId="Web-{16650894-7062-4A40-8099-3457C89D17BD}" dt="2021-01-09T05:11:43.161" v="290" actId="1076"/>
          <ac:spMkLst>
            <pc:docMk/>
            <pc:sldMk cId="57221588" sldId="283"/>
            <ac:spMk id="2" creationId="{49C9B5A3-FEB9-4BF6-81BD-4A1A0DEE9458}"/>
          </ac:spMkLst>
        </pc:spChg>
        <pc:spChg chg="mod">
          <ac:chgData name="dhina.gaja" userId="S::dhina.gaja_gmail.com#ext#@ktripathy.onmicrosoft.com::20794bad-9f8f-4c30-bedb-71eb7e8fa748" providerId="AD" clId="Web-{16650894-7062-4A40-8099-3457C89D17BD}" dt="2021-01-09T05:11:36.864" v="289" actId="14100"/>
          <ac:spMkLst>
            <pc:docMk/>
            <pc:sldMk cId="57221588" sldId="283"/>
            <ac:spMk id="3" creationId="{2150AFDD-1AE3-4568-B000-B1E8BCEF185D}"/>
          </ac:spMkLst>
        </pc:spChg>
      </pc:sldChg>
      <pc:sldChg chg="addSp modSp">
        <pc:chgData name="dhina.gaja" userId="S::dhina.gaja_gmail.com#ext#@ktripathy.onmicrosoft.com::20794bad-9f8f-4c30-bedb-71eb7e8fa748" providerId="AD" clId="Web-{16650894-7062-4A40-8099-3457C89D17BD}" dt="2021-01-09T05:12:54.443" v="297"/>
        <pc:sldMkLst>
          <pc:docMk/>
          <pc:sldMk cId="460613329" sldId="284"/>
        </pc:sldMkLst>
        <pc:spChg chg="add mod">
          <ac:chgData name="dhina.gaja" userId="S::dhina.gaja_gmail.com#ext#@ktripathy.onmicrosoft.com::20794bad-9f8f-4c30-bedb-71eb7e8fa748" providerId="AD" clId="Web-{16650894-7062-4A40-8099-3457C89D17BD}" dt="2021-01-09T05:12:54.443" v="297"/>
          <ac:spMkLst>
            <pc:docMk/>
            <pc:sldMk cId="460613329" sldId="284"/>
            <ac:spMk id="3" creationId="{078D7EEC-238E-4501-8639-F28FEA6E07EA}"/>
          </ac:spMkLst>
        </pc:spChg>
        <pc:spChg chg="mod">
          <ac:chgData name="dhina.gaja" userId="S::dhina.gaja_gmail.com#ext#@ktripathy.onmicrosoft.com::20794bad-9f8f-4c30-bedb-71eb7e8fa748" providerId="AD" clId="Web-{16650894-7062-4A40-8099-3457C89D17BD}" dt="2021-01-09T05:12:47.443" v="296" actId="1076"/>
          <ac:spMkLst>
            <pc:docMk/>
            <pc:sldMk cId="460613329" sldId="284"/>
            <ac:spMk id="6" creationId="{497F53FD-FCE2-4CF0-8021-C58214CA32DD}"/>
          </ac:spMkLst>
        </pc:spChg>
      </pc:sldChg>
      <pc:sldChg chg="modSp add replId">
        <pc:chgData name="dhina.gaja" userId="S::dhina.gaja_gmail.com#ext#@ktripathy.onmicrosoft.com::20794bad-9f8f-4c30-bedb-71eb7e8fa748" providerId="AD" clId="Web-{16650894-7062-4A40-8099-3457C89D17BD}" dt="2021-01-09T05:11:16.895" v="285" actId="20577"/>
        <pc:sldMkLst>
          <pc:docMk/>
          <pc:sldMk cId="3936304813" sldId="287"/>
        </pc:sldMkLst>
        <pc:spChg chg="mod">
          <ac:chgData name="dhina.gaja" userId="S::dhina.gaja_gmail.com#ext#@ktripathy.onmicrosoft.com::20794bad-9f8f-4c30-bedb-71eb7e8fa748" providerId="AD" clId="Web-{16650894-7062-4A40-8099-3457C89D17BD}" dt="2021-01-09T05:11:16.895" v="285" actId="20577"/>
          <ac:spMkLst>
            <pc:docMk/>
            <pc:sldMk cId="3936304813" sldId="287"/>
            <ac:spMk id="2" creationId="{62EF540C-63D9-4102-9168-DD270C7DEE76}"/>
          </ac:spMkLst>
        </pc:spChg>
        <pc:spChg chg="mod">
          <ac:chgData name="dhina.gaja" userId="S::dhina.gaja_gmail.com#ext#@ktripathy.onmicrosoft.com::20794bad-9f8f-4c30-bedb-71eb7e8fa748" providerId="AD" clId="Web-{16650894-7062-4A40-8099-3457C89D17BD}" dt="2021-01-09T05:04:44.903" v="251" actId="1076"/>
          <ac:spMkLst>
            <pc:docMk/>
            <pc:sldMk cId="3936304813" sldId="287"/>
            <ac:spMk id="3" creationId="{2B258DCE-7C48-4DD8-AE50-AF69CD5ACED3}"/>
          </ac:spMkLst>
        </pc:spChg>
      </pc:sldChg>
      <pc:sldChg chg="modSp add mod replId setBg">
        <pc:chgData name="dhina.gaja" userId="S::dhina.gaja_gmail.com#ext#@ktripathy.onmicrosoft.com::20794bad-9f8f-4c30-bedb-71eb7e8fa748" providerId="AD" clId="Web-{16650894-7062-4A40-8099-3457C89D17BD}" dt="2021-01-09T05:13:48.568" v="306" actId="20577"/>
        <pc:sldMkLst>
          <pc:docMk/>
          <pc:sldMk cId="1923790184" sldId="288"/>
        </pc:sldMkLst>
        <pc:spChg chg="mod">
          <ac:chgData name="dhina.gaja" userId="S::dhina.gaja_gmail.com#ext#@ktripathy.onmicrosoft.com::20794bad-9f8f-4c30-bedb-71eb7e8fa748" providerId="AD" clId="Web-{16650894-7062-4A40-8099-3457C89D17BD}" dt="2021-01-09T05:13:48.568" v="306" actId="20577"/>
          <ac:spMkLst>
            <pc:docMk/>
            <pc:sldMk cId="1923790184" sldId="288"/>
            <ac:spMk id="2" creationId="{794D0EC6-F4E1-4C75-B230-2C38DA40A650}"/>
          </ac:spMkLst>
        </pc:spChg>
      </pc:sldChg>
    </pc:docChg>
  </pc:docChgLst>
  <pc:docChgLst>
    <pc:chgData name="Hadrien-Nessim Socard" userId="S::hadrien-nessim.socard@amscommunity.org::5fba4db5-8f85-46e3-8113-35df133393bd" providerId="AD" clId="Web-{9228F0EC-4726-4811-8DE5-7D9E56E8E3F1}"/>
    <pc:docChg chg="modSld">
      <pc:chgData name="Hadrien-Nessim Socard" userId="S::hadrien-nessim.socard@amscommunity.org::5fba4db5-8f85-46e3-8113-35df133393bd" providerId="AD" clId="Web-{9228F0EC-4726-4811-8DE5-7D9E56E8E3F1}" dt="2021-02-03T03:54:43.281" v="8" actId="1076"/>
      <pc:docMkLst>
        <pc:docMk/>
      </pc:docMkLst>
      <pc:sldChg chg="addSp delSp modSp">
        <pc:chgData name="Hadrien-Nessim Socard" userId="S::hadrien-nessim.socard@amscommunity.org::5fba4db5-8f85-46e3-8113-35df133393bd" providerId="AD" clId="Web-{9228F0EC-4726-4811-8DE5-7D9E56E8E3F1}" dt="2021-02-03T03:54:43.281" v="8" actId="1076"/>
        <pc:sldMkLst>
          <pc:docMk/>
          <pc:sldMk cId="1814514101" sldId="272"/>
        </pc:sldMkLst>
        <pc:picChg chg="add del mod">
          <ac:chgData name="Hadrien-Nessim Socard" userId="S::hadrien-nessim.socard@amscommunity.org::5fba4db5-8f85-46e3-8113-35df133393bd" providerId="AD" clId="Web-{9228F0EC-4726-4811-8DE5-7D9E56E8E3F1}" dt="2021-02-03T03:54:28.171" v="3"/>
          <ac:picMkLst>
            <pc:docMk/>
            <pc:sldMk cId="1814514101" sldId="272"/>
            <ac:picMk id="3" creationId="{1EC34148-2710-4092-BAA0-9177E6AC4676}"/>
          </ac:picMkLst>
        </pc:picChg>
        <pc:picChg chg="add del mod">
          <ac:chgData name="Hadrien-Nessim Socard" userId="S::hadrien-nessim.socard@amscommunity.org::5fba4db5-8f85-46e3-8113-35df133393bd" providerId="AD" clId="Web-{9228F0EC-4726-4811-8DE5-7D9E56E8E3F1}" dt="2021-02-03T03:54:28.171" v="2"/>
          <ac:picMkLst>
            <pc:docMk/>
            <pc:sldMk cId="1814514101" sldId="272"/>
            <ac:picMk id="4" creationId="{F25D02D8-CF1B-40A7-92BC-9AC68820D47B}"/>
          </ac:picMkLst>
        </pc:picChg>
        <pc:picChg chg="add mod">
          <ac:chgData name="Hadrien-Nessim Socard" userId="S::hadrien-nessim.socard@amscommunity.org::5fba4db5-8f85-46e3-8113-35df133393bd" providerId="AD" clId="Web-{9228F0EC-4726-4811-8DE5-7D9E56E8E3F1}" dt="2021-02-03T03:54:43.281" v="8" actId="1076"/>
          <ac:picMkLst>
            <pc:docMk/>
            <pc:sldMk cId="1814514101" sldId="272"/>
            <ac:picMk id="5" creationId="{30329980-9F59-4C30-AA9B-B4DD9D57A207}"/>
          </ac:picMkLst>
        </pc:picChg>
      </pc:sldChg>
    </pc:docChg>
  </pc:docChgLst>
  <pc:docChgLst>
    <pc:chgData name="dhina.gaja" userId="S::dhina.gaja_gmail.com#ext#@ktripathy.onmicrosoft.com::20794bad-9f8f-4c30-bedb-71eb7e8fa748" providerId="AD" clId="Web-{AE6A0DB3-DF48-4D40-9223-F206BB8CA26F}"/>
    <pc:docChg chg="modSld">
      <pc:chgData name="dhina.gaja" userId="S::dhina.gaja_gmail.com#ext#@ktripathy.onmicrosoft.com::20794bad-9f8f-4c30-bedb-71eb7e8fa748" providerId="AD" clId="Web-{AE6A0DB3-DF48-4D40-9223-F206BB8CA26F}" dt="2021-01-10T04:29:23.629" v="2" actId="20577"/>
      <pc:docMkLst>
        <pc:docMk/>
      </pc:docMkLst>
      <pc:sldChg chg="modSp">
        <pc:chgData name="dhina.gaja" userId="S::dhina.gaja_gmail.com#ext#@ktripathy.onmicrosoft.com::20794bad-9f8f-4c30-bedb-71eb7e8fa748" providerId="AD" clId="Web-{AE6A0DB3-DF48-4D40-9223-F206BB8CA26F}" dt="2021-01-10T04:29:23.566" v="1" actId="20577"/>
        <pc:sldMkLst>
          <pc:docMk/>
          <pc:sldMk cId="1814514101" sldId="272"/>
        </pc:sldMkLst>
        <pc:spChg chg="mod">
          <ac:chgData name="dhina.gaja" userId="S::dhina.gaja_gmail.com#ext#@ktripathy.onmicrosoft.com::20794bad-9f8f-4c30-bedb-71eb7e8fa748" providerId="AD" clId="Web-{AE6A0DB3-DF48-4D40-9223-F206BB8CA26F}" dt="2021-01-10T04:29:23.566" v="1" actId="20577"/>
          <ac:spMkLst>
            <pc:docMk/>
            <pc:sldMk cId="1814514101" sldId="272"/>
            <ac:spMk id="2" creationId="{E74A036C-BA54-45FC-9987-BE658FE42601}"/>
          </ac:spMkLst>
        </pc:spChg>
      </pc:sldChg>
    </pc:docChg>
  </pc:docChgLst>
  <pc:docChgLst>
    <pc:chgData name="Kunal Tripathy" userId="eb1d77cb-48ed-47b3-b466-208f8155793e" providerId="ADAL" clId="{EF5B045B-80B7-4E6D-87D0-32583648F78B}"/>
    <pc:docChg chg="undo custSel addSld delSld modSld sldOrd modMainMaster">
      <pc:chgData name="Kunal Tripathy" userId="eb1d77cb-48ed-47b3-b466-208f8155793e" providerId="ADAL" clId="{EF5B045B-80B7-4E6D-87D0-32583648F78B}" dt="2021-01-12T06:27:06.756" v="120" actId="2696"/>
      <pc:docMkLst>
        <pc:docMk/>
      </pc:docMkLst>
      <pc:sldChg chg="modSp del">
        <pc:chgData name="Kunal Tripathy" userId="eb1d77cb-48ed-47b3-b466-208f8155793e" providerId="ADAL" clId="{EF5B045B-80B7-4E6D-87D0-32583648F78B}" dt="2021-01-12T06:16:10.249" v="88" actId="2696"/>
        <pc:sldMkLst>
          <pc:docMk/>
          <pc:sldMk cId="4109933052" sldId="268"/>
        </pc:sldMkLst>
        <pc:spChg chg="mod">
          <ac:chgData name="Kunal Tripathy" userId="eb1d77cb-48ed-47b3-b466-208f8155793e" providerId="ADAL" clId="{EF5B045B-80B7-4E6D-87D0-32583648F78B}" dt="2021-01-12T06:15:59.525" v="87" actId="1076"/>
          <ac:spMkLst>
            <pc:docMk/>
            <pc:sldMk cId="4109933052" sldId="268"/>
            <ac:spMk id="2" creationId="{B54FC1EB-6480-4DEA-9584-5027C582F9DD}"/>
          </ac:spMkLst>
        </pc:spChg>
        <pc:spChg chg="mod">
          <ac:chgData name="Kunal Tripathy" userId="eb1d77cb-48ed-47b3-b466-208f8155793e" providerId="ADAL" clId="{EF5B045B-80B7-4E6D-87D0-32583648F78B}" dt="2021-01-12T06:10:05.699" v="56" actId="27636"/>
          <ac:spMkLst>
            <pc:docMk/>
            <pc:sldMk cId="4109933052" sldId="268"/>
            <ac:spMk id="4" creationId="{34D9DD78-EDDE-4039-B50F-483E7A91165C}"/>
          </ac:spMkLst>
        </pc:spChg>
      </pc:sldChg>
      <pc:sldChg chg="addSp delSp modSp del setBg">
        <pc:chgData name="Kunal Tripathy" userId="eb1d77cb-48ed-47b3-b466-208f8155793e" providerId="ADAL" clId="{EF5B045B-80B7-4E6D-87D0-32583648F78B}" dt="2021-01-12T06:27:06.756" v="120" actId="2696"/>
        <pc:sldMkLst>
          <pc:docMk/>
          <pc:sldMk cId="4138252610" sldId="280"/>
        </pc:sldMkLst>
        <pc:spChg chg="mod">
          <ac:chgData name="Kunal Tripathy" userId="eb1d77cb-48ed-47b3-b466-208f8155793e" providerId="ADAL" clId="{EF5B045B-80B7-4E6D-87D0-32583648F78B}" dt="2021-01-12T06:24:37.204" v="107" actId="1076"/>
          <ac:spMkLst>
            <pc:docMk/>
            <pc:sldMk cId="4138252610" sldId="280"/>
            <ac:spMk id="5" creationId="{D0EF7A67-E46C-4B60-B71D-A4D694261DB2}"/>
          </ac:spMkLst>
        </pc:spChg>
        <pc:picChg chg="del">
          <ac:chgData name="Kunal Tripathy" userId="eb1d77cb-48ed-47b3-b466-208f8155793e" providerId="ADAL" clId="{EF5B045B-80B7-4E6D-87D0-32583648F78B}" dt="2021-01-12T06:24:15.957" v="101" actId="478"/>
          <ac:picMkLst>
            <pc:docMk/>
            <pc:sldMk cId="4138252610" sldId="280"/>
            <ac:picMk id="4" creationId="{1AEC8162-D9C6-434D-9467-952F69B3534C}"/>
          </ac:picMkLst>
        </pc:picChg>
        <pc:picChg chg="add mod">
          <ac:chgData name="Kunal Tripathy" userId="eb1d77cb-48ed-47b3-b466-208f8155793e" providerId="ADAL" clId="{EF5B045B-80B7-4E6D-87D0-32583648F78B}" dt="2021-01-12T06:24:32.620" v="106" actId="1076"/>
          <ac:picMkLst>
            <pc:docMk/>
            <pc:sldMk cId="4138252610" sldId="280"/>
            <ac:picMk id="6" creationId="{B7359846-D36A-4A29-8AD5-FC3A5C335601}"/>
          </ac:picMkLst>
        </pc:picChg>
      </pc:sldChg>
      <pc:sldChg chg="modSp">
        <pc:chgData name="Kunal Tripathy" userId="eb1d77cb-48ed-47b3-b466-208f8155793e" providerId="ADAL" clId="{EF5B045B-80B7-4E6D-87D0-32583648F78B}" dt="2021-01-12T06:15:46.562" v="85" actId="1076"/>
        <pc:sldMkLst>
          <pc:docMk/>
          <pc:sldMk cId="57221588" sldId="283"/>
        </pc:sldMkLst>
        <pc:spChg chg="mod">
          <ac:chgData name="Kunal Tripathy" userId="eb1d77cb-48ed-47b3-b466-208f8155793e" providerId="ADAL" clId="{EF5B045B-80B7-4E6D-87D0-32583648F78B}" dt="2021-01-12T06:15:46.562" v="85" actId="1076"/>
          <ac:spMkLst>
            <pc:docMk/>
            <pc:sldMk cId="57221588" sldId="283"/>
            <ac:spMk id="2" creationId="{49C9B5A3-FEB9-4BF6-81BD-4A1A0DEE9458}"/>
          </ac:spMkLst>
        </pc:spChg>
        <pc:spChg chg="mod">
          <ac:chgData name="Kunal Tripathy" userId="eb1d77cb-48ed-47b3-b466-208f8155793e" providerId="ADAL" clId="{EF5B045B-80B7-4E6D-87D0-32583648F78B}" dt="2021-01-12T06:15:43.250" v="84" actId="14100"/>
          <ac:spMkLst>
            <pc:docMk/>
            <pc:sldMk cId="57221588" sldId="283"/>
            <ac:spMk id="3" creationId="{2150AFDD-1AE3-4568-B000-B1E8BCEF185D}"/>
          </ac:spMkLst>
        </pc:spChg>
      </pc:sldChg>
      <pc:sldChg chg="modSp">
        <pc:chgData name="Kunal Tripathy" userId="eb1d77cb-48ed-47b3-b466-208f8155793e" providerId="ADAL" clId="{EF5B045B-80B7-4E6D-87D0-32583648F78B}" dt="2021-01-12T06:10:05.741" v="57" actId="27636"/>
        <pc:sldMkLst>
          <pc:docMk/>
          <pc:sldMk cId="460613329" sldId="284"/>
        </pc:sldMkLst>
        <pc:spChg chg="mod">
          <ac:chgData name="Kunal Tripathy" userId="eb1d77cb-48ed-47b3-b466-208f8155793e" providerId="ADAL" clId="{EF5B045B-80B7-4E6D-87D0-32583648F78B}" dt="2021-01-12T06:10:05.741" v="57" actId="27636"/>
          <ac:spMkLst>
            <pc:docMk/>
            <pc:sldMk cId="460613329" sldId="284"/>
            <ac:spMk id="6" creationId="{497F53FD-FCE2-4CF0-8021-C58214CA32DD}"/>
          </ac:spMkLst>
        </pc:spChg>
      </pc:sldChg>
      <pc:sldChg chg="add">
        <pc:chgData name="Kunal Tripathy" userId="eb1d77cb-48ed-47b3-b466-208f8155793e" providerId="ADAL" clId="{EF5B045B-80B7-4E6D-87D0-32583648F78B}" dt="2021-01-12T06:16:47.766" v="89"/>
        <pc:sldMkLst>
          <pc:docMk/>
          <pc:sldMk cId="2019845546" sldId="289"/>
        </pc:sldMkLst>
      </pc:sldChg>
      <pc:sldChg chg="addSp delSp modSp add ord">
        <pc:chgData name="Kunal Tripathy" userId="eb1d77cb-48ed-47b3-b466-208f8155793e" providerId="ADAL" clId="{EF5B045B-80B7-4E6D-87D0-32583648F78B}" dt="2021-01-12T06:26:48.928" v="119" actId="207"/>
        <pc:sldMkLst>
          <pc:docMk/>
          <pc:sldMk cId="2006972536" sldId="290"/>
        </pc:sldMkLst>
        <pc:spChg chg="add mod">
          <ac:chgData name="Kunal Tripathy" userId="eb1d77cb-48ed-47b3-b466-208f8155793e" providerId="ADAL" clId="{EF5B045B-80B7-4E6D-87D0-32583648F78B}" dt="2021-01-12T06:26:31.749" v="117" actId="207"/>
          <ac:spMkLst>
            <pc:docMk/>
            <pc:sldMk cId="2006972536" sldId="290"/>
            <ac:spMk id="4" creationId="{0C7D02E4-82ED-4678-BC8A-31DC8B58652A}"/>
          </ac:spMkLst>
        </pc:spChg>
        <pc:spChg chg="add mod">
          <ac:chgData name="Kunal Tripathy" userId="eb1d77cb-48ed-47b3-b466-208f8155793e" providerId="ADAL" clId="{EF5B045B-80B7-4E6D-87D0-32583648F78B}" dt="2021-01-12T06:26:48.928" v="119" actId="207"/>
          <ac:spMkLst>
            <pc:docMk/>
            <pc:sldMk cId="2006972536" sldId="290"/>
            <ac:spMk id="5" creationId="{04067F84-750A-43E0-92A4-FD29C8D31712}"/>
          </ac:spMkLst>
        </pc:spChg>
        <pc:picChg chg="add">
          <ac:chgData name="Kunal Tripathy" userId="eb1d77cb-48ed-47b3-b466-208f8155793e" providerId="ADAL" clId="{EF5B045B-80B7-4E6D-87D0-32583648F78B}" dt="2021-01-12T06:25:39.836" v="112"/>
          <ac:picMkLst>
            <pc:docMk/>
            <pc:sldMk cId="2006972536" sldId="290"/>
            <ac:picMk id="2" creationId="{80810219-9011-4084-BA0F-953F017E0FCF}"/>
          </ac:picMkLst>
        </pc:picChg>
        <pc:picChg chg="add del">
          <ac:chgData name="Kunal Tripathy" userId="eb1d77cb-48ed-47b3-b466-208f8155793e" providerId="ADAL" clId="{EF5B045B-80B7-4E6D-87D0-32583648F78B}" dt="2021-01-12T06:25:51.926" v="114"/>
          <ac:picMkLst>
            <pc:docMk/>
            <pc:sldMk cId="2006972536" sldId="290"/>
            <ac:picMk id="3" creationId="{6FAF33A1-BCED-4B04-ADA8-57571627EDD4}"/>
          </ac:picMkLst>
        </pc:picChg>
      </pc:sldChg>
      <pc:sldMasterChg chg="modSldLayout">
        <pc:chgData name="Kunal Tripathy" userId="eb1d77cb-48ed-47b3-b466-208f8155793e" providerId="ADAL" clId="{EF5B045B-80B7-4E6D-87D0-32583648F78B}" dt="2021-01-12T06:15:19.191" v="82" actId="1076"/>
        <pc:sldMasterMkLst>
          <pc:docMk/>
          <pc:sldMasterMk cId="2701062372" sldId="2147483648"/>
        </pc:sldMasterMkLst>
        <pc:sldLayoutChg chg="modSp setBg">
          <pc:chgData name="Kunal Tripathy" userId="eb1d77cb-48ed-47b3-b466-208f8155793e" providerId="ADAL" clId="{EF5B045B-80B7-4E6D-87D0-32583648F78B}" dt="2021-01-12T06:15:19.191" v="82" actId="1076"/>
          <pc:sldLayoutMkLst>
            <pc:docMk/>
            <pc:sldMasterMk cId="2701062372" sldId="2147483648"/>
            <pc:sldLayoutMk cId="4035467896" sldId="2147483660"/>
          </pc:sldLayoutMkLst>
          <pc:spChg chg="mod">
            <ac:chgData name="Kunal Tripathy" userId="eb1d77cb-48ed-47b3-b466-208f8155793e" providerId="ADAL" clId="{EF5B045B-80B7-4E6D-87D0-32583648F78B}" dt="2021-01-12T06:15:05.161" v="79" actId="2711"/>
            <ac:spMkLst>
              <pc:docMk/>
              <pc:sldMasterMk cId="2701062372" sldId="2147483648"/>
              <pc:sldLayoutMk cId="4035467896" sldId="2147483660"/>
              <ac:spMk id="19" creationId="{5EEA76F2-F0CC-42E3-AAAA-81E15E5E098F}"/>
            </ac:spMkLst>
          </pc:spChg>
          <pc:spChg chg="mod">
            <ac:chgData name="Kunal Tripathy" userId="eb1d77cb-48ed-47b3-b466-208f8155793e" providerId="ADAL" clId="{EF5B045B-80B7-4E6D-87D0-32583648F78B}" dt="2021-01-12T06:15:10.297" v="80" actId="2711"/>
            <ac:spMkLst>
              <pc:docMk/>
              <pc:sldMasterMk cId="2701062372" sldId="2147483648"/>
              <pc:sldLayoutMk cId="4035467896" sldId="2147483660"/>
              <ac:spMk id="28" creationId="{B063B49C-3F0B-443B-A64C-02A32C1CEFD4}"/>
            </ac:spMkLst>
          </pc:spChg>
          <pc:spChg chg="mod">
            <ac:chgData name="Kunal Tripathy" userId="eb1d77cb-48ed-47b3-b466-208f8155793e" providerId="ADAL" clId="{EF5B045B-80B7-4E6D-87D0-32583648F78B}" dt="2021-01-12T06:15:14.391" v="81" actId="2711"/>
            <ac:spMkLst>
              <pc:docMk/>
              <pc:sldMasterMk cId="2701062372" sldId="2147483648"/>
              <pc:sldLayoutMk cId="4035467896" sldId="2147483660"/>
              <ac:spMk id="29" creationId="{0D1A4E00-B549-4F9D-B792-E1C49880AD93}"/>
            </ac:spMkLst>
          </pc:spChg>
          <pc:spChg chg="mod">
            <ac:chgData name="Kunal Tripathy" userId="eb1d77cb-48ed-47b3-b466-208f8155793e" providerId="ADAL" clId="{EF5B045B-80B7-4E6D-87D0-32583648F78B}" dt="2021-01-12T06:14:45.711" v="78" actId="2711"/>
            <ac:spMkLst>
              <pc:docMk/>
              <pc:sldMasterMk cId="2701062372" sldId="2147483648"/>
              <pc:sldLayoutMk cId="4035467896" sldId="2147483660"/>
              <ac:spMk id="35" creationId="{DD9DA512-9A23-4124-A4EE-B885F5CD5F67}"/>
            </ac:spMkLst>
          </pc:spChg>
          <pc:picChg chg="mod">
            <ac:chgData name="Kunal Tripathy" userId="eb1d77cb-48ed-47b3-b466-208f8155793e" providerId="ADAL" clId="{EF5B045B-80B7-4E6D-87D0-32583648F78B}" dt="2021-01-12T06:06:01.097" v="41" actId="1076"/>
            <ac:picMkLst>
              <pc:docMk/>
              <pc:sldMasterMk cId="2701062372" sldId="2147483648"/>
              <pc:sldLayoutMk cId="4035467896" sldId="2147483660"/>
              <ac:picMk id="25" creationId="{36C0FC7B-8383-434F-8F24-5CCB6DB9C286}"/>
            </ac:picMkLst>
          </pc:picChg>
          <pc:picChg chg="mod">
            <ac:chgData name="Kunal Tripathy" userId="eb1d77cb-48ed-47b3-b466-208f8155793e" providerId="ADAL" clId="{EF5B045B-80B7-4E6D-87D0-32583648F78B}" dt="2021-01-12T06:15:19.191" v="82" actId="1076"/>
            <ac:picMkLst>
              <pc:docMk/>
              <pc:sldMasterMk cId="2701062372" sldId="2147483648"/>
              <pc:sldLayoutMk cId="4035467896" sldId="2147483660"/>
              <ac:picMk id="27" creationId="{EF33EC05-A657-4527-AFF2-F39061469972}"/>
            </ac:picMkLst>
          </pc:picChg>
        </pc:sldLayoutChg>
        <pc:sldLayoutChg chg="addSp modSp setBg">
          <pc:chgData name="Kunal Tripathy" userId="eb1d77cb-48ed-47b3-b466-208f8155793e" providerId="ADAL" clId="{EF5B045B-80B7-4E6D-87D0-32583648F78B}" dt="2021-01-12T06:10:33.530" v="63" actId="1076"/>
          <pc:sldLayoutMkLst>
            <pc:docMk/>
            <pc:sldMasterMk cId="2701062372" sldId="2147483648"/>
            <pc:sldLayoutMk cId="2833397370" sldId="2147483666"/>
          </pc:sldLayoutMkLst>
          <pc:spChg chg="mod">
            <ac:chgData name="Kunal Tripathy" userId="eb1d77cb-48ed-47b3-b466-208f8155793e" providerId="ADAL" clId="{EF5B045B-80B7-4E6D-87D0-32583648F78B}" dt="2021-01-12T06:10:33.530" v="63" actId="1076"/>
            <ac:spMkLst>
              <pc:docMk/>
              <pc:sldMasterMk cId="2701062372" sldId="2147483648"/>
              <pc:sldLayoutMk cId="2833397370" sldId="2147483666"/>
              <ac:spMk id="9" creationId="{4521EF26-C323-467E-A7D2-1322731F0B43}"/>
            </ac:spMkLst>
          </pc:spChg>
          <pc:spChg chg="mod">
            <ac:chgData name="Kunal Tripathy" userId="eb1d77cb-48ed-47b3-b466-208f8155793e" providerId="ADAL" clId="{EF5B045B-80B7-4E6D-87D0-32583648F78B}" dt="2021-01-12T06:10:08.630" v="58" actId="14100"/>
            <ac:spMkLst>
              <pc:docMk/>
              <pc:sldMasterMk cId="2701062372" sldId="2147483648"/>
              <pc:sldLayoutMk cId="2833397370" sldId="2147483666"/>
              <ac:spMk id="11" creationId="{147BC5EC-9BCC-4DB8-9927-D8FB56A7E1D1}"/>
            </ac:spMkLst>
          </pc:spChg>
          <pc:picChg chg="add mod">
            <ac:chgData name="Kunal Tripathy" userId="eb1d77cb-48ed-47b3-b466-208f8155793e" providerId="ADAL" clId="{EF5B045B-80B7-4E6D-87D0-32583648F78B}" dt="2021-01-12T06:10:30.762" v="62" actId="1076"/>
            <ac:picMkLst>
              <pc:docMk/>
              <pc:sldMasterMk cId="2701062372" sldId="2147483648"/>
              <pc:sldLayoutMk cId="2833397370" sldId="2147483666"/>
              <ac:picMk id="6" creationId="{BA270189-0960-4D58-AA02-EAD24CF9C624}"/>
            </ac:picMkLst>
          </pc:picChg>
        </pc:sldLayoutChg>
        <pc:sldLayoutChg chg="addSp delSp modSp setBg">
          <pc:chgData name="Kunal Tripathy" userId="eb1d77cb-48ed-47b3-b466-208f8155793e" providerId="ADAL" clId="{EF5B045B-80B7-4E6D-87D0-32583648F78B}" dt="2021-01-12T06:12:43.276" v="73" actId="1076"/>
          <pc:sldLayoutMkLst>
            <pc:docMk/>
            <pc:sldMasterMk cId="2701062372" sldId="2147483648"/>
            <pc:sldLayoutMk cId="2424012614" sldId="2147483677"/>
          </pc:sldLayoutMkLst>
          <pc:spChg chg="mod">
            <ac:chgData name="Kunal Tripathy" userId="eb1d77cb-48ed-47b3-b466-208f8155793e" providerId="ADAL" clId="{EF5B045B-80B7-4E6D-87D0-32583648F78B}" dt="2021-01-12T06:12:37.899" v="72" actId="1076"/>
            <ac:spMkLst>
              <pc:docMk/>
              <pc:sldMasterMk cId="2701062372" sldId="2147483648"/>
              <pc:sldLayoutMk cId="2424012614" sldId="2147483677"/>
              <ac:spMk id="2" creationId="{5CE9DA8F-203A-4878-9548-861F52C6F246}"/>
            </ac:spMkLst>
          </pc:spChg>
          <pc:spChg chg="mod">
            <ac:chgData name="Kunal Tripathy" userId="eb1d77cb-48ed-47b3-b466-208f8155793e" providerId="ADAL" clId="{EF5B045B-80B7-4E6D-87D0-32583648F78B}" dt="2021-01-12T06:12:43.276" v="73" actId="1076"/>
            <ac:spMkLst>
              <pc:docMk/>
              <pc:sldMasterMk cId="2701062372" sldId="2147483648"/>
              <pc:sldLayoutMk cId="2424012614" sldId="2147483677"/>
              <ac:spMk id="3" creationId="{9B44793B-6555-4ED2-B5ED-08C84874D0DA}"/>
            </ac:spMkLst>
          </pc:spChg>
          <pc:spChg chg="del mod">
            <ac:chgData name="Kunal Tripathy" userId="eb1d77cb-48ed-47b3-b466-208f8155793e" providerId="ADAL" clId="{EF5B045B-80B7-4E6D-87D0-32583648F78B}" dt="2021-01-12T06:08:17.850" v="44" actId="478"/>
            <ac:spMkLst>
              <pc:docMk/>
              <pc:sldMasterMk cId="2701062372" sldId="2147483648"/>
              <pc:sldLayoutMk cId="2424012614" sldId="2147483677"/>
              <ac:spMk id="9" creationId="{EF31D3CE-07AE-4C94-8046-8940EC8DBB6D}"/>
            </ac:spMkLst>
          </pc:spChg>
          <pc:spChg chg="add mod">
            <ac:chgData name="Kunal Tripathy" userId="eb1d77cb-48ed-47b3-b466-208f8155793e" providerId="ADAL" clId="{EF5B045B-80B7-4E6D-87D0-32583648F78B}" dt="2021-01-12T06:12:27.793" v="71" actId="1076"/>
            <ac:spMkLst>
              <pc:docMk/>
              <pc:sldMasterMk cId="2701062372" sldId="2147483648"/>
              <pc:sldLayoutMk cId="2424012614" sldId="2147483677"/>
              <ac:spMk id="11" creationId="{17CD1035-CDAE-4B63-92C2-96DC2B6D1EB8}"/>
            </ac:spMkLst>
          </pc:spChg>
          <pc:spChg chg="del mod">
            <ac:chgData name="Kunal Tripathy" userId="eb1d77cb-48ed-47b3-b466-208f8155793e" providerId="ADAL" clId="{EF5B045B-80B7-4E6D-87D0-32583648F78B}" dt="2021-01-11T19:03:06.958" v="22" actId="478"/>
            <ac:spMkLst>
              <pc:docMk/>
              <pc:sldMasterMk cId="2701062372" sldId="2147483648"/>
              <pc:sldLayoutMk cId="2424012614" sldId="2147483677"/>
              <ac:spMk id="13" creationId="{DF6ED04B-7F4C-4F07-A517-AFDEDDC76C07}"/>
            </ac:spMkLst>
          </pc:spChg>
          <pc:spChg chg="del mod">
            <ac:chgData name="Kunal Tripathy" userId="eb1d77cb-48ed-47b3-b466-208f8155793e" providerId="ADAL" clId="{EF5B045B-80B7-4E6D-87D0-32583648F78B}" dt="2021-01-11T19:03:38.594" v="31" actId="478"/>
            <ac:spMkLst>
              <pc:docMk/>
              <pc:sldMasterMk cId="2701062372" sldId="2147483648"/>
              <pc:sldLayoutMk cId="2424012614" sldId="2147483677"/>
              <ac:spMk id="16" creationId="{6176F502-1970-456C-A23C-B13371545FE6}"/>
            </ac:spMkLst>
          </pc:spChg>
          <pc:picChg chg="mod">
            <ac:chgData name="Kunal Tripathy" userId="eb1d77cb-48ed-47b3-b466-208f8155793e" providerId="ADAL" clId="{EF5B045B-80B7-4E6D-87D0-32583648F78B}" dt="2021-01-12T06:08:54.550" v="50" actId="14100"/>
            <ac:picMkLst>
              <pc:docMk/>
              <pc:sldMasterMk cId="2701062372" sldId="2147483648"/>
              <pc:sldLayoutMk cId="2424012614" sldId="2147483677"/>
              <ac:picMk id="10" creationId="{5AB87811-5998-42E3-A18E-96D2461C7EA3}"/>
            </ac:picMkLst>
          </pc:picChg>
          <pc:picChg chg="del">
            <ac:chgData name="Kunal Tripathy" userId="eb1d77cb-48ed-47b3-b466-208f8155793e" providerId="ADAL" clId="{EF5B045B-80B7-4E6D-87D0-32583648F78B}" dt="2021-01-11T19:02:04.225" v="11" actId="478"/>
            <ac:picMkLst>
              <pc:docMk/>
              <pc:sldMasterMk cId="2701062372" sldId="2147483648"/>
              <pc:sldLayoutMk cId="2424012614" sldId="2147483677"/>
              <ac:picMk id="12" creationId="{6E3B8B4D-AF82-4148-89AE-74900FF9732F}"/>
            </ac:picMkLst>
          </pc:picChg>
          <pc:picChg chg="add mod">
            <ac:chgData name="Kunal Tripathy" userId="eb1d77cb-48ed-47b3-b466-208f8155793e" providerId="ADAL" clId="{EF5B045B-80B7-4E6D-87D0-32583648F78B}" dt="2021-01-12T06:12:24.874" v="70" actId="1076"/>
            <ac:picMkLst>
              <pc:docMk/>
              <pc:sldMasterMk cId="2701062372" sldId="2147483648"/>
              <pc:sldLayoutMk cId="2424012614" sldId="2147483677"/>
              <ac:picMk id="14" creationId="{C8E15BFB-B1F6-4FD5-AD63-BED375A25523}"/>
            </ac:picMkLst>
          </pc:picChg>
        </pc:sldLayoutChg>
        <pc:sldLayoutChg chg="setBg">
          <pc:chgData name="Kunal Tripathy" userId="eb1d77cb-48ed-47b3-b466-208f8155793e" providerId="ADAL" clId="{EF5B045B-80B7-4E6D-87D0-32583648F78B}" dt="2021-01-12T06:13:22.533" v="76"/>
          <pc:sldLayoutMkLst>
            <pc:docMk/>
            <pc:sldMasterMk cId="2701062372" sldId="2147483648"/>
            <pc:sldLayoutMk cId="2428355448" sldId="214748367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EF238-771A-4086-BC2A-86F3ACCCAA59}" type="datetimeFigureOut">
              <a:rPr lang="en-US" smtClean="0"/>
              <a:t>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F038A7-6744-4992-B939-454D2EA5470D}" type="slidenum">
              <a:rPr lang="en-US" smtClean="0"/>
              <a:t>‹#›</a:t>
            </a:fld>
            <a:endParaRPr lang="en-US"/>
          </a:p>
        </p:txBody>
      </p:sp>
    </p:spTree>
    <p:extLst>
      <p:ext uri="{BB962C8B-B14F-4D97-AF65-F5344CB8AC3E}">
        <p14:creationId xmlns:p14="http://schemas.microsoft.com/office/powerpoint/2010/main" val="702601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Danz-maveRICK/PCF-CustomControlBuilder"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a (good) gardener never starts work without his tools, you must do the same!</a:t>
            </a:r>
            <a:br>
              <a:rPr lang="en-US" dirty="0"/>
            </a:br>
            <a:r>
              <a:rPr lang="en-US" sz="1200" b="0" i="0" kern="1200" dirty="0">
                <a:solidFill>
                  <a:schemeClr val="tx1"/>
                </a:solidFill>
                <a:effectLst/>
                <a:latin typeface="+mn-lt"/>
                <a:ea typeface="+mn-ea"/>
                <a:cs typeface="+mn-cs"/>
              </a:rPr>
              <a:t>In our case, these tools are quite simple to have and install, you just need to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Note that a </a:t>
            </a:r>
            <a:r>
              <a:rPr lang="en-US" sz="1200" b="0" i="0" kern="1200" dirty="0" err="1">
                <a:solidFill>
                  <a:schemeClr val="tx1"/>
                </a:solidFill>
                <a:effectLst/>
                <a:latin typeface="+mn-lt"/>
                <a:ea typeface="+mn-ea"/>
                <a:cs typeface="+mn-cs"/>
              </a:rPr>
              <a:t>XrmToolBox</a:t>
            </a:r>
            <a:r>
              <a:rPr lang="en-US" sz="1200" b="0" i="0" kern="1200" dirty="0">
                <a:solidFill>
                  <a:schemeClr val="tx1"/>
                </a:solidFill>
                <a:effectLst/>
                <a:latin typeface="+mn-lt"/>
                <a:ea typeface="+mn-ea"/>
                <a:cs typeface="+mn-cs"/>
              </a:rPr>
              <a:t> plugin can help you to implement your component: </a:t>
            </a:r>
            <a:r>
              <a:rPr lang="en-US" sz="1200" b="0" i="0" u="none" strike="noStrike" kern="1200" dirty="0">
                <a:solidFill>
                  <a:schemeClr val="tx1"/>
                </a:solidFill>
                <a:effectLst/>
                <a:latin typeface="+mn-lt"/>
                <a:ea typeface="+mn-ea"/>
                <a:cs typeface="+mn-cs"/>
                <a:hlinkClick r:id="rId3"/>
              </a:rPr>
              <a:t>https://github.com/Danz-maveRICK/PCF-CustomControlBuilder</a:t>
            </a:r>
            <a:r>
              <a:rPr lang="en-US" sz="1200" b="0" i="0" kern="1200" dirty="0">
                <a:solidFill>
                  <a:schemeClr val="tx1"/>
                </a:solidFill>
                <a:effectLst/>
                <a:latin typeface="+mn-lt"/>
                <a:ea typeface="+mn-ea"/>
                <a:cs typeface="+mn-cs"/>
              </a:rPr>
              <a:t>get the following different components:</a:t>
            </a:r>
            <a:endParaRPr lang="en-US" sz="1200" dirty="0">
              <a:solidFill>
                <a:srgbClr val="595959"/>
              </a:solidFill>
              <a:latin typeface="Segoe UI Light"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chemeClr val="tx1">
                  <a:lumMod val="85000"/>
                  <a:lumOff val="15000"/>
                </a:schemeClr>
              </a:solidFill>
              <a:latin typeface="Open Sans Light"/>
              <a:ea typeface="Open Sans Light"/>
              <a:cs typeface="Open Sans Light"/>
              <a:sym typeface="Open Sans Light"/>
            </a:endParaRPr>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8</a:t>
            </a:fld>
            <a:endParaRPr lang="en-US"/>
          </a:p>
        </p:txBody>
      </p:sp>
    </p:spTree>
    <p:extLst>
      <p:ext uri="{BB962C8B-B14F-4D97-AF65-F5344CB8AC3E}">
        <p14:creationId xmlns:p14="http://schemas.microsoft.com/office/powerpoint/2010/main" val="2264190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solidFill>
                  <a:srgbClr val="333333"/>
                </a:solidFill>
              </a:rPr>
              <a:t>Package a Component &amp; Import the solution</a:t>
            </a:r>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11</a:t>
            </a:fld>
            <a:endParaRPr lang="en-US"/>
          </a:p>
        </p:txBody>
      </p:sp>
    </p:spTree>
    <p:extLst>
      <p:ext uri="{BB962C8B-B14F-4D97-AF65-F5344CB8AC3E}">
        <p14:creationId xmlns:p14="http://schemas.microsoft.com/office/powerpoint/2010/main" val="1474506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fr-FR" sz="1200" b="0" i="0" kern="1200" dirty="0">
                <a:solidFill>
                  <a:schemeClr val="tx1"/>
                </a:solidFill>
                <a:effectLst/>
                <a:latin typeface="+mn-lt"/>
                <a:ea typeface="+mn-ea"/>
                <a:cs typeface="+mn-cs"/>
              </a:rPr>
              <a:t>Tout d'abord, il est essentiel de se poser quelques questions sur l'utilité de ce composant, les types de données sur lesquelles il s'appuiera, les services qu'il utilisera et surtout la conception !</a:t>
            </a:r>
          </a:p>
          <a:p>
            <a:pPr fontAlgn="base"/>
            <a:r>
              <a:rPr lang="fr-FR" sz="1200" b="0" i="0" kern="1200" dirty="0">
                <a:solidFill>
                  <a:schemeClr val="tx1"/>
                </a:solidFill>
                <a:effectLst/>
                <a:latin typeface="+mn-lt"/>
                <a:ea typeface="+mn-ea"/>
                <a:cs typeface="+mn-cs"/>
              </a:rPr>
              <a:t> je soutiens vraiment ce dernier point car la finalité même d'un actif en général, dans notre cas un PCF, doit non seulement répondre à un besoin technique mais aussi mettre en œuvre une ergonomie qui améliorera la visualisation des informations, la navigation et donc l'appropriation, de l'application.</a:t>
            </a:r>
          </a:p>
          <a:p>
            <a:pPr fontAlgn="base"/>
            <a:r>
              <a:rPr lang="fr-FR" sz="1200" b="0" i="0" kern="1200" dirty="0">
                <a:solidFill>
                  <a:schemeClr val="tx1"/>
                </a:solidFill>
                <a:effectLst/>
                <a:latin typeface="+mn-lt"/>
                <a:ea typeface="+mn-ea"/>
                <a:cs typeface="+mn-cs"/>
              </a:rPr>
              <a:t>Pour ma part, j'essaie toujours de partir d'un besoin existant qu'il s'agisse d'une idée trouvée sur un forum, d'un besoin professionnel ou simplement d'un désir personnel d'afficher des informations dans un format beaucoup plus sexy... !</a:t>
            </a:r>
          </a:p>
          <a:p>
            <a:pPr fontAlgn="base"/>
            <a:r>
              <a:rPr lang="fr-FR" sz="1200" b="0" i="0" kern="1200" dirty="0">
                <a:solidFill>
                  <a:schemeClr val="tx1"/>
                </a:solidFill>
                <a:effectLst/>
                <a:latin typeface="+mn-lt"/>
                <a:ea typeface="+mn-ea"/>
                <a:cs typeface="+mn-cs"/>
              </a:rPr>
              <a:t>Il est également important de garder à l'esprit que l'objectif est d'avoir un composant réutilisable sur différents projets (même s'il peut être adapté), mais que les réponses à ces questions vont changer au fur et à mesure que vous construisez et testez votre composant !</a:t>
            </a:r>
          </a:p>
          <a:p>
            <a:pPr fontAlgn="base"/>
            <a:r>
              <a:rPr lang="fr-FR" sz="1200" b="0" i="0" kern="1200" dirty="0">
                <a:solidFill>
                  <a:schemeClr val="tx1"/>
                </a:solidFill>
                <a:effectLst/>
                <a:latin typeface="+mn-lt"/>
                <a:ea typeface="+mn-ea"/>
                <a:cs typeface="+mn-cs"/>
              </a:rPr>
              <a:t> Si tel est le cas, cela ne signifie pas que votre analyse initiale a été mauvaise, mais que vous montrez une volonté de vous lancer dans un maximum de valeur ajoutée !</a:t>
            </a:r>
            <a:endParaRPr lang="en-US" sz="1200" dirty="0">
              <a:solidFill>
                <a:srgbClr val="595959"/>
              </a:solidFill>
              <a:latin typeface="Segoe UI Light" panose="020B0502040204020203" pitchFamily="34" charset="0"/>
              <a:cs typeface="Segoe UI" panose="020B0502040204020203" pitchFamily="34" charset="0"/>
            </a:endParaRPr>
          </a:p>
          <a:p>
            <a:endParaRPr lang="fr-FR" dirty="0"/>
          </a:p>
          <a:p>
            <a:endParaRPr lang="fr-FR" dirty="0"/>
          </a:p>
        </p:txBody>
      </p:sp>
      <p:sp>
        <p:nvSpPr>
          <p:cNvPr id="4" name="Slide Number Placeholder 3"/>
          <p:cNvSpPr>
            <a:spLocks noGrp="1"/>
          </p:cNvSpPr>
          <p:nvPr>
            <p:ph type="sldNum" sz="quarter" idx="5"/>
          </p:nvPr>
        </p:nvSpPr>
        <p:spPr/>
        <p:txBody>
          <a:bodyPr/>
          <a:lstStyle/>
          <a:p>
            <a:fld id="{F2F038A7-6744-4992-B939-454D2EA5470D}" type="slidenum">
              <a:rPr lang="en-US" smtClean="0"/>
              <a:t>13</a:t>
            </a:fld>
            <a:endParaRPr lang="en-US"/>
          </a:p>
        </p:txBody>
      </p:sp>
    </p:spTree>
    <p:extLst>
      <p:ext uri="{BB962C8B-B14F-4D97-AF65-F5344CB8AC3E}">
        <p14:creationId xmlns:p14="http://schemas.microsoft.com/office/powerpoint/2010/main" val="3616753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solidFill>
                  <a:schemeClr val="accent3"/>
                </a:solidFill>
              </a:rPr>
              <a:t>https://bit.ly/GPPBSurvey</a:t>
            </a:r>
          </a:p>
        </p:txBody>
      </p:sp>
      <p:sp>
        <p:nvSpPr>
          <p:cNvPr id="4" name="Slide Number Placeholder 3"/>
          <p:cNvSpPr>
            <a:spLocks noGrp="1"/>
          </p:cNvSpPr>
          <p:nvPr>
            <p:ph type="sldNum" sz="quarter" idx="5"/>
          </p:nvPr>
        </p:nvSpPr>
        <p:spPr/>
        <p:txBody>
          <a:bodyPr/>
          <a:lstStyle/>
          <a:p>
            <a:fld id="{F2F038A7-6744-4992-B939-454D2EA5470D}" type="slidenum">
              <a:rPr lang="en-US" smtClean="0"/>
              <a:t>16</a:t>
            </a:fld>
            <a:endParaRPr lang="en-US"/>
          </a:p>
        </p:txBody>
      </p:sp>
    </p:spTree>
    <p:extLst>
      <p:ext uri="{BB962C8B-B14F-4D97-AF65-F5344CB8AC3E}">
        <p14:creationId xmlns:p14="http://schemas.microsoft.com/office/powerpoint/2010/main" val="2295124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g"/><Relationship Id="rId7"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2" name="Picture 1" descr="A group of people standing in front of a building&#10;&#10;Description automatically generated" hidden="1">
            <a:extLst>
              <a:ext uri="{FF2B5EF4-FFF2-40B4-BE49-F238E27FC236}">
                <a16:creationId xmlns:a16="http://schemas.microsoft.com/office/drawing/2014/main" id="{F37540D8-E678-45CA-921D-B3A8344E290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0168" b="5467"/>
          <a:stretch/>
        </p:blipFill>
        <p:spPr>
          <a:xfrm>
            <a:off x="0" y="-1"/>
            <a:ext cx="12192000" cy="6858001"/>
          </a:xfrm>
          <a:prstGeom prst="rect">
            <a:avLst/>
          </a:prstGeom>
        </p:spPr>
      </p:pic>
      <p:sp>
        <p:nvSpPr>
          <p:cNvPr id="3" name="Rectangle 2" hidden="1">
            <a:extLst>
              <a:ext uri="{FF2B5EF4-FFF2-40B4-BE49-F238E27FC236}">
                <a16:creationId xmlns:a16="http://schemas.microsoft.com/office/drawing/2014/main" id="{706EEDE7-E2AE-4320-9EEF-CD4FCA16EB3A}"/>
              </a:ext>
            </a:extLst>
          </p:cNvPr>
          <p:cNvSpPr/>
          <p:nvPr userDrawn="1"/>
        </p:nvSpPr>
        <p:spPr>
          <a:xfrm>
            <a:off x="0" y="-1"/>
            <a:ext cx="12192000" cy="6858001"/>
          </a:xfrm>
          <a:prstGeom prst="rect">
            <a:avLst/>
          </a:prstGeom>
          <a:solidFill>
            <a:srgbClr val="63656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hidden="1">
            <a:extLst>
              <a:ext uri="{FF2B5EF4-FFF2-40B4-BE49-F238E27FC236}">
                <a16:creationId xmlns:a16="http://schemas.microsoft.com/office/drawing/2014/main" id="{3C95FA0E-DA9D-49C8-A7D0-F5992555FC8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756" b="10428"/>
          <a:stretch/>
        </p:blipFill>
        <p:spPr>
          <a:xfrm>
            <a:off x="0" y="0"/>
            <a:ext cx="12192000" cy="6858000"/>
          </a:xfrm>
          <a:prstGeom prst="rect">
            <a:avLst/>
          </a:prstGeom>
        </p:spPr>
      </p:pic>
      <p:sp>
        <p:nvSpPr>
          <p:cNvPr id="5" name="Rectangle 4" hidden="1">
            <a:extLst>
              <a:ext uri="{FF2B5EF4-FFF2-40B4-BE49-F238E27FC236}">
                <a16:creationId xmlns:a16="http://schemas.microsoft.com/office/drawing/2014/main" id="{BE28663E-807B-4A31-96DA-CF7E37F0A850}"/>
              </a:ext>
            </a:extLst>
          </p:cNvPr>
          <p:cNvSpPr/>
          <p:nvPr userDrawn="1"/>
        </p:nvSpPr>
        <p:spPr>
          <a:xfrm>
            <a:off x="0" y="-2"/>
            <a:ext cx="12192000" cy="2167501"/>
          </a:xfrm>
          <a:prstGeom prst="rect">
            <a:avLst/>
          </a:prstGeom>
          <a:solidFill>
            <a:srgbClr val="80B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hidden="1">
            <a:extLst>
              <a:ext uri="{FF2B5EF4-FFF2-40B4-BE49-F238E27FC236}">
                <a16:creationId xmlns:a16="http://schemas.microsoft.com/office/drawing/2014/main" id="{6CA386EF-6C63-4600-9DCC-05D3A8C9689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4629" y="224150"/>
            <a:ext cx="8770735" cy="1757510"/>
          </a:xfrm>
          <a:prstGeom prst="rect">
            <a:avLst/>
          </a:prstGeom>
        </p:spPr>
      </p:pic>
      <p:grpSp>
        <p:nvGrpSpPr>
          <p:cNvPr id="7" name="Group 6" hidden="1">
            <a:extLst>
              <a:ext uri="{FF2B5EF4-FFF2-40B4-BE49-F238E27FC236}">
                <a16:creationId xmlns:a16="http://schemas.microsoft.com/office/drawing/2014/main" id="{F4C785E6-0684-4C2C-A62E-3AA4A71E6302}"/>
              </a:ext>
            </a:extLst>
          </p:cNvPr>
          <p:cNvGrpSpPr/>
          <p:nvPr userDrawn="1"/>
        </p:nvGrpSpPr>
        <p:grpSpPr>
          <a:xfrm>
            <a:off x="1057444" y="2676620"/>
            <a:ext cx="5059209" cy="3732490"/>
            <a:chOff x="786925" y="2676620"/>
            <a:chExt cx="5059209" cy="3732490"/>
          </a:xfrm>
        </p:grpSpPr>
        <p:sp>
          <p:nvSpPr>
            <p:cNvPr id="8" name="TextBox 7">
              <a:extLst>
                <a:ext uri="{FF2B5EF4-FFF2-40B4-BE49-F238E27FC236}">
                  <a16:creationId xmlns:a16="http://schemas.microsoft.com/office/drawing/2014/main" id="{92414543-9432-44E2-9FA5-B547089E2024}"/>
                </a:ext>
              </a:extLst>
            </p:cNvPr>
            <p:cNvSpPr txBox="1"/>
            <p:nvPr/>
          </p:nvSpPr>
          <p:spPr>
            <a:xfrm>
              <a:off x="834655" y="2676620"/>
              <a:ext cx="3827722"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FUEL YOUR</a:t>
              </a:r>
            </a:p>
          </p:txBody>
        </p:sp>
        <p:sp>
          <p:nvSpPr>
            <p:cNvPr id="9" name="TextBox 8">
              <a:extLst>
                <a:ext uri="{FF2B5EF4-FFF2-40B4-BE49-F238E27FC236}">
                  <a16:creationId xmlns:a16="http://schemas.microsoft.com/office/drawing/2014/main" id="{F2629E54-BF38-4D1B-BBA8-D75D34FC7189}"/>
                </a:ext>
              </a:extLst>
            </p:cNvPr>
            <p:cNvSpPr txBox="1"/>
            <p:nvPr/>
          </p:nvSpPr>
          <p:spPr>
            <a:xfrm>
              <a:off x="824022" y="3371580"/>
              <a:ext cx="4072271" cy="1107996"/>
            </a:xfrm>
            <a:prstGeom prst="rect">
              <a:avLst/>
            </a:prstGeom>
            <a:noFill/>
          </p:spPr>
          <p:txBody>
            <a:bodyPr wrap="square" lIns="0" tIns="0" rIns="0" bIns="0" rtlCol="0">
              <a:spAutoFit/>
            </a:bodyPr>
            <a:lstStyle/>
            <a:p>
              <a:r>
                <a:rPr lang="en-US" sz="7200" dirty="0">
                  <a:solidFill>
                    <a:schemeClr val="bg1"/>
                  </a:solidFill>
                  <a:latin typeface="Klavika Medium Condensed" panose="020B0506040000020004" pitchFamily="34" charset="0"/>
                </a:rPr>
                <a:t>KNOWLEDGE.</a:t>
              </a:r>
            </a:p>
          </p:txBody>
        </p:sp>
        <p:sp>
          <p:nvSpPr>
            <p:cNvPr id="10" name="TextBox 9">
              <a:extLst>
                <a:ext uri="{FF2B5EF4-FFF2-40B4-BE49-F238E27FC236}">
                  <a16:creationId xmlns:a16="http://schemas.microsoft.com/office/drawing/2014/main" id="{D011A884-0246-4C4E-A89C-8E64CF774187}"/>
                </a:ext>
              </a:extLst>
            </p:cNvPr>
            <p:cNvSpPr txBox="1"/>
            <p:nvPr/>
          </p:nvSpPr>
          <p:spPr>
            <a:xfrm>
              <a:off x="1773863" y="429373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NETWORK</a:t>
              </a:r>
            </a:p>
          </p:txBody>
        </p:sp>
        <p:sp>
          <p:nvSpPr>
            <p:cNvPr id="11" name="TextBox 10">
              <a:extLst>
                <a:ext uri="{FF2B5EF4-FFF2-40B4-BE49-F238E27FC236}">
                  <a16:creationId xmlns:a16="http://schemas.microsoft.com/office/drawing/2014/main" id="{D6F7DAE3-9B54-49FF-BFB2-8BD274411E77}"/>
                </a:ext>
              </a:extLst>
            </p:cNvPr>
            <p:cNvSpPr txBox="1"/>
            <p:nvPr/>
          </p:nvSpPr>
          <p:spPr>
            <a:xfrm>
              <a:off x="1773863" y="4982091"/>
              <a:ext cx="4033282"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LEARN</a:t>
              </a:r>
            </a:p>
          </p:txBody>
        </p:sp>
        <p:sp>
          <p:nvSpPr>
            <p:cNvPr id="12" name="TextBox 11">
              <a:extLst>
                <a:ext uri="{FF2B5EF4-FFF2-40B4-BE49-F238E27FC236}">
                  <a16:creationId xmlns:a16="http://schemas.microsoft.com/office/drawing/2014/main" id="{190AB586-DECE-4B35-8852-57D971E60A89}"/>
                </a:ext>
              </a:extLst>
            </p:cNvPr>
            <p:cNvSpPr txBox="1"/>
            <p:nvPr/>
          </p:nvSpPr>
          <p:spPr>
            <a:xfrm>
              <a:off x="1773863" y="5670446"/>
              <a:ext cx="4072271" cy="738664"/>
            </a:xfrm>
            <a:prstGeom prst="rect">
              <a:avLst/>
            </a:prstGeom>
            <a:noFill/>
          </p:spPr>
          <p:txBody>
            <a:bodyPr wrap="square" lIns="0" tIns="0" rIns="0" bIns="0" rtlCol="0">
              <a:spAutoFit/>
            </a:bodyPr>
            <a:lstStyle/>
            <a:p>
              <a:r>
                <a:rPr lang="en-US" sz="4800" dirty="0">
                  <a:solidFill>
                    <a:srgbClr val="80BD42"/>
                  </a:solidFill>
                  <a:latin typeface="Klavika Medium Condensed" panose="020B0506040000020004" pitchFamily="34" charset="0"/>
                </a:rPr>
                <a:t>DISCOVER</a:t>
              </a:r>
            </a:p>
          </p:txBody>
        </p:sp>
        <p:pic>
          <p:nvPicPr>
            <p:cNvPr id="13" name="Picture 12">
              <a:extLst>
                <a:ext uri="{FF2B5EF4-FFF2-40B4-BE49-F238E27FC236}">
                  <a16:creationId xmlns:a16="http://schemas.microsoft.com/office/drawing/2014/main" id="{8510A84E-C31A-4A9B-888A-F5C5484A7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4375330"/>
              <a:ext cx="767299" cy="575475"/>
            </a:xfrm>
            <a:prstGeom prst="rect">
              <a:avLst/>
            </a:prstGeom>
          </p:spPr>
        </p:pic>
        <p:pic>
          <p:nvPicPr>
            <p:cNvPr id="14" name="Picture 13">
              <a:extLst>
                <a:ext uri="{FF2B5EF4-FFF2-40B4-BE49-F238E27FC236}">
                  <a16:creationId xmlns:a16="http://schemas.microsoft.com/office/drawing/2014/main" id="{0081299F-18C1-483C-8494-92516E8781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22" y="5063685"/>
              <a:ext cx="767299" cy="575475"/>
            </a:xfrm>
            <a:prstGeom prst="rect">
              <a:avLst/>
            </a:prstGeom>
          </p:spPr>
        </p:pic>
        <p:pic>
          <p:nvPicPr>
            <p:cNvPr id="15" name="Picture 14">
              <a:extLst>
                <a:ext uri="{FF2B5EF4-FFF2-40B4-BE49-F238E27FC236}">
                  <a16:creationId xmlns:a16="http://schemas.microsoft.com/office/drawing/2014/main" id="{14B13D88-9D3E-4B9D-874E-A1C864D750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925" y="5752040"/>
              <a:ext cx="767299" cy="575475"/>
            </a:xfrm>
            <a:prstGeom prst="rect">
              <a:avLst/>
            </a:prstGeom>
          </p:spPr>
        </p:pic>
      </p:grpSp>
      <p:sp>
        <p:nvSpPr>
          <p:cNvPr id="16" name="TextBox 15" hidden="1">
            <a:extLst>
              <a:ext uri="{FF2B5EF4-FFF2-40B4-BE49-F238E27FC236}">
                <a16:creationId xmlns:a16="http://schemas.microsoft.com/office/drawing/2014/main" id="{13083FC1-9A73-433C-A8A0-05A9066326C2}"/>
              </a:ext>
            </a:extLst>
          </p:cNvPr>
          <p:cNvSpPr txBox="1"/>
          <p:nvPr userDrawn="1"/>
        </p:nvSpPr>
        <p:spPr>
          <a:xfrm>
            <a:off x="7169071" y="5732000"/>
            <a:ext cx="4178300" cy="615553"/>
          </a:xfrm>
          <a:prstGeom prst="rect">
            <a:avLst/>
          </a:prstGeom>
          <a:noFill/>
        </p:spPr>
        <p:txBody>
          <a:bodyPr wrap="square" rtlCol="0">
            <a:spAutoFit/>
          </a:bodyPr>
          <a:lstStyle/>
          <a:p>
            <a:pPr algn="r"/>
            <a:r>
              <a:rPr lang="en-US" sz="3400" dirty="0">
                <a:solidFill>
                  <a:srgbClr val="80BD42"/>
                </a:solidFill>
                <a:latin typeface="Klavika Medium Condensed" panose="020B0506040000020004" pitchFamily="34" charset="0"/>
              </a:rPr>
              <a:t>CollaborateCanada.com</a:t>
            </a:r>
          </a:p>
        </p:txBody>
      </p:sp>
      <p:sp>
        <p:nvSpPr>
          <p:cNvPr id="19" name="TextBox 18">
            <a:extLst>
              <a:ext uri="{FF2B5EF4-FFF2-40B4-BE49-F238E27FC236}">
                <a16:creationId xmlns:a16="http://schemas.microsoft.com/office/drawing/2014/main" id="{5EEA76F2-F0CC-42E3-AAAA-81E15E5E098F}"/>
              </a:ext>
            </a:extLst>
          </p:cNvPr>
          <p:cNvSpPr txBox="1"/>
          <p:nvPr userDrawn="1"/>
        </p:nvSpPr>
        <p:spPr>
          <a:xfrm>
            <a:off x="1262116" y="3501506"/>
            <a:ext cx="5072009" cy="646331"/>
          </a:xfrm>
          <a:prstGeom prst="rect">
            <a:avLst/>
          </a:prstGeom>
          <a:noFill/>
        </p:spPr>
        <p:txBody>
          <a:bodyPr wrap="square" rtlCol="0">
            <a:spAutoFit/>
          </a:bodyPr>
          <a:lstStyle/>
          <a:p>
            <a:r>
              <a:rPr lang="en-CA" b="1" dirty="0">
                <a:solidFill>
                  <a:schemeClr val="bg1"/>
                </a:solidFill>
                <a:latin typeface="+mj-lt"/>
              </a:rPr>
              <a:t>Organized Globally, Held </a:t>
            </a:r>
            <a:r>
              <a:rPr lang="en-CA" b="1" strike="sngStrike" dirty="0">
                <a:solidFill>
                  <a:srgbClr val="FF0000"/>
                </a:solidFill>
                <a:latin typeface="+mj-lt"/>
              </a:rPr>
              <a:t>Locally</a:t>
            </a:r>
            <a:r>
              <a:rPr lang="en-CA" b="1" dirty="0">
                <a:solidFill>
                  <a:schemeClr val="bg1"/>
                </a:solidFill>
                <a:latin typeface="+mj-lt"/>
              </a:rPr>
              <a:t> Virtually</a:t>
            </a:r>
          </a:p>
          <a:p>
            <a:endParaRPr lang="en-CA" dirty="0"/>
          </a:p>
        </p:txBody>
      </p:sp>
      <p:sp>
        <p:nvSpPr>
          <p:cNvPr id="20" name="Rectangle 19">
            <a:extLst>
              <a:ext uri="{FF2B5EF4-FFF2-40B4-BE49-F238E27FC236}">
                <a16:creationId xmlns:a16="http://schemas.microsoft.com/office/drawing/2014/main" id="{D3A7ACE8-2EDC-4CE4-A116-71BD3F72B8E4}"/>
              </a:ext>
            </a:extLst>
          </p:cNvPr>
          <p:cNvSpPr/>
          <p:nvPr userDrawn="1"/>
        </p:nvSpPr>
        <p:spPr>
          <a:xfrm>
            <a:off x="0" y="6115049"/>
            <a:ext cx="12192000" cy="742950"/>
          </a:xfrm>
          <a:prstGeom prst="rect">
            <a:avLst/>
          </a:prstGeom>
          <a:solidFill>
            <a:srgbClr val="732773"/>
          </a:solidFill>
          <a:ln w="0">
            <a:solidFill>
              <a:srgbClr val="732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B8CBE2F8-688E-4E15-A63A-A21372CB97DE}"/>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4" name="Straight Connector 23">
            <a:extLst>
              <a:ext uri="{FF2B5EF4-FFF2-40B4-BE49-F238E27FC236}">
                <a16:creationId xmlns:a16="http://schemas.microsoft.com/office/drawing/2014/main" id="{210C1B66-81DE-464D-A273-247863A8CA54}"/>
              </a:ext>
            </a:extLst>
          </p:cNvPr>
          <p:cNvCxnSpPr>
            <a:cxnSpLocks/>
          </p:cNvCxnSpPr>
          <p:nvPr userDrawn="1"/>
        </p:nvCxnSpPr>
        <p:spPr>
          <a:xfrm>
            <a:off x="1325918" y="3429000"/>
            <a:ext cx="4509243"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8" name="Text Placeholder 27">
            <a:extLst>
              <a:ext uri="{FF2B5EF4-FFF2-40B4-BE49-F238E27FC236}">
                <a16:creationId xmlns:a16="http://schemas.microsoft.com/office/drawing/2014/main" id="{B063B49C-3F0B-443B-A64C-02A32C1CEFD4}"/>
              </a:ext>
            </a:extLst>
          </p:cNvPr>
          <p:cNvSpPr>
            <a:spLocks noGrp="1"/>
          </p:cNvSpPr>
          <p:nvPr>
            <p:ph type="body" sz="quarter" idx="10" hasCustomPrompt="1"/>
          </p:nvPr>
        </p:nvSpPr>
        <p:spPr>
          <a:xfrm>
            <a:off x="1169988" y="4191245"/>
            <a:ext cx="4907676" cy="1228838"/>
          </a:xfrm>
        </p:spPr>
        <p:txBody>
          <a:bodyPr/>
          <a:lstStyle>
            <a:lvl1pPr marL="0" indent="0">
              <a:buNone/>
              <a:defRPr>
                <a:solidFill>
                  <a:schemeClr val="bg1"/>
                </a:solidFill>
                <a:latin typeface="+mj-lt"/>
              </a:defRPr>
            </a:lvl1pPr>
            <a:lvl5pPr marL="1828800" indent="0">
              <a:buNone/>
              <a:defRPr/>
            </a:lvl5pPr>
          </a:lstStyle>
          <a:p>
            <a:pPr lvl="0"/>
            <a:r>
              <a:rPr lang="en-US" dirty="0"/>
              <a:t>&lt;Session Title&gt;</a:t>
            </a:r>
          </a:p>
          <a:p>
            <a:pPr lvl="4"/>
            <a:endParaRPr lang="en-CA" dirty="0"/>
          </a:p>
        </p:txBody>
      </p:sp>
      <p:sp>
        <p:nvSpPr>
          <p:cNvPr id="29" name="Text Placeholder 27">
            <a:extLst>
              <a:ext uri="{FF2B5EF4-FFF2-40B4-BE49-F238E27FC236}">
                <a16:creationId xmlns:a16="http://schemas.microsoft.com/office/drawing/2014/main" id="{0D1A4E00-B549-4F9D-B792-E1C49880AD93}"/>
              </a:ext>
            </a:extLst>
          </p:cNvPr>
          <p:cNvSpPr>
            <a:spLocks noGrp="1"/>
          </p:cNvSpPr>
          <p:nvPr>
            <p:ph type="body" sz="quarter" idx="11" hasCustomPrompt="1"/>
          </p:nvPr>
        </p:nvSpPr>
        <p:spPr>
          <a:xfrm>
            <a:off x="1169988" y="5597053"/>
            <a:ext cx="4512773" cy="397947"/>
          </a:xfrm>
        </p:spPr>
        <p:txBody>
          <a:bodyPr/>
          <a:lstStyle>
            <a:lvl1pPr marL="0" indent="0">
              <a:buNone/>
              <a:defRPr>
                <a:solidFill>
                  <a:schemeClr val="bg1"/>
                </a:solidFill>
                <a:latin typeface="+mj-lt"/>
              </a:defRPr>
            </a:lvl1pPr>
            <a:lvl5pPr marL="1828800" indent="0">
              <a:buNone/>
              <a:defRPr/>
            </a:lvl5pPr>
          </a:lstStyle>
          <a:p>
            <a:pPr lvl="0"/>
            <a:r>
              <a:rPr lang="en-US" dirty="0"/>
              <a:t>&lt;Speaker Name&gt;</a:t>
            </a:r>
          </a:p>
          <a:p>
            <a:pPr lvl="4"/>
            <a:endParaRPr lang="en-CA" dirty="0"/>
          </a:p>
        </p:txBody>
      </p:sp>
      <p:sp>
        <p:nvSpPr>
          <p:cNvPr id="35" name="Title 1">
            <a:extLst>
              <a:ext uri="{FF2B5EF4-FFF2-40B4-BE49-F238E27FC236}">
                <a16:creationId xmlns:a16="http://schemas.microsoft.com/office/drawing/2014/main" id="{DD9DA512-9A23-4124-A4EE-B885F5CD5F67}"/>
              </a:ext>
            </a:extLst>
          </p:cNvPr>
          <p:cNvSpPr txBox="1">
            <a:spLocks/>
          </p:cNvSpPr>
          <p:nvPr userDrawn="1"/>
        </p:nvSpPr>
        <p:spPr>
          <a:xfrm>
            <a:off x="1262116" y="931785"/>
            <a:ext cx="5072009" cy="2449672"/>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dirty="0">
                <a:solidFill>
                  <a:schemeClr val="bg1"/>
                </a:solidFill>
                <a:latin typeface="Gill Sans MT" panose="020B0502020104020203" pitchFamily="34" charset="0"/>
              </a:rPr>
              <a:t>GLOBAL </a:t>
            </a:r>
          </a:p>
          <a:p>
            <a:r>
              <a:rPr lang="en-US" sz="4100" dirty="0">
                <a:solidFill>
                  <a:schemeClr val="bg1"/>
                </a:solidFill>
                <a:latin typeface="Gill Sans MT" panose="020B0502020104020203" pitchFamily="34" charset="0"/>
              </a:rPr>
              <a:t>POWER PLATFORM BOOTCAMP 2021</a:t>
            </a:r>
          </a:p>
        </p:txBody>
      </p:sp>
      <p:pic>
        <p:nvPicPr>
          <p:cNvPr id="25" name="Picture 24" descr="Icon&#10;&#10;Description generated with very high confidence">
            <a:extLst>
              <a:ext uri="{FF2B5EF4-FFF2-40B4-BE49-F238E27FC236}">
                <a16:creationId xmlns:a16="http://schemas.microsoft.com/office/drawing/2014/main" id="{36C0FC7B-8383-434F-8F24-5CCB6DB9C28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864979" y="1017582"/>
            <a:ext cx="3300991" cy="3435103"/>
          </a:xfrm>
          <a:prstGeom prst="rect">
            <a:avLst/>
          </a:prstGeom>
        </p:spPr>
      </p:pic>
      <p:pic>
        <p:nvPicPr>
          <p:cNvPr id="27" name="Picture 26" descr="Logo&#10;&#10;Description generated with very high confidence">
            <a:extLst>
              <a:ext uri="{FF2B5EF4-FFF2-40B4-BE49-F238E27FC236}">
                <a16:creationId xmlns:a16="http://schemas.microsoft.com/office/drawing/2014/main" id="{EF33EC05-A657-4527-AFF2-F3906146997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spTree>
    <p:extLst>
      <p:ext uri="{BB962C8B-B14F-4D97-AF65-F5344CB8AC3E}">
        <p14:creationId xmlns:p14="http://schemas.microsoft.com/office/powerpoint/2010/main" val="403546789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Slide Green">
    <p:bg>
      <p:bgPr>
        <a:solidFill>
          <a:srgbClr val="732773"/>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005B1F-8328-4164-B84C-D9FD9044644F}"/>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sp>
        <p:nvSpPr>
          <p:cNvPr id="9" name="Title 1">
            <a:extLst>
              <a:ext uri="{FF2B5EF4-FFF2-40B4-BE49-F238E27FC236}">
                <a16:creationId xmlns:a16="http://schemas.microsoft.com/office/drawing/2014/main" id="{1B0527BC-51B9-4ACD-B235-32ECAFB1E32B}"/>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46AC23DD-7BF4-4238-96EC-D31921402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1439527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emo Slide White">
    <p:bg>
      <p:bgRef idx="1003">
        <a:schemeClr val="bg2"/>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E356C-87B5-43AA-98B0-26F9D0EC9D5C}"/>
              </a:ext>
            </a:extLst>
          </p:cNvPr>
          <p:cNvSpPr txBox="1"/>
          <p:nvPr userDrawn="1"/>
        </p:nvSpPr>
        <p:spPr>
          <a:xfrm>
            <a:off x="6851926" y="6234324"/>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sp>
        <p:nvSpPr>
          <p:cNvPr id="10" name="Title 1">
            <a:extLst>
              <a:ext uri="{FF2B5EF4-FFF2-40B4-BE49-F238E27FC236}">
                <a16:creationId xmlns:a16="http://schemas.microsoft.com/office/drawing/2014/main" id="{4F4B0BDC-EAC5-431F-B768-594D5BF10810}"/>
              </a:ext>
            </a:extLst>
          </p:cNvPr>
          <p:cNvSpPr>
            <a:spLocks noGrp="1"/>
          </p:cNvSpPr>
          <p:nvPr>
            <p:ph type="title" hasCustomPrompt="1"/>
          </p:nvPr>
        </p:nvSpPr>
        <p:spPr>
          <a:xfrm>
            <a:off x="269240" y="1186356"/>
            <a:ext cx="9859116" cy="1158793"/>
          </a:xfrm>
        </p:spPr>
        <p:txBody>
          <a:bodyPr>
            <a:normAutofit/>
          </a:bodyPr>
          <a:lstStyle>
            <a:lvl1pPr>
              <a:defRPr sz="6000">
                <a:solidFill>
                  <a:schemeClr val="tx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02CE42CC-7D74-49C2-9664-858F13D32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735" y="6036435"/>
            <a:ext cx="735239" cy="765110"/>
          </a:xfrm>
          <a:prstGeom prst="rect">
            <a:avLst/>
          </a:prstGeom>
        </p:spPr>
      </p:pic>
    </p:spTree>
    <p:extLst>
      <p:ext uri="{BB962C8B-B14F-4D97-AF65-F5344CB8AC3E}">
        <p14:creationId xmlns:p14="http://schemas.microsoft.com/office/powerpoint/2010/main" val="1772077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Title Grey">
    <p:bg>
      <p:bgPr>
        <a:solidFill>
          <a:schemeClr val="tx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46B731E-1E68-48AC-AD62-BD5154F504C6}"/>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F9C6FE04-417E-4A81-89C2-60346E21290B}"/>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B7D7020C-DF50-4B36-BA1B-C703264701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7030557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Title Green">
    <p:bg>
      <p:bgPr>
        <a:solidFill>
          <a:srgbClr val="73277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27D3CDB-9FD6-4043-877D-0A148B11EBA8}"/>
              </a:ext>
            </a:extLst>
          </p:cNvPr>
          <p:cNvSpPr/>
          <p:nvPr userDrawn="1"/>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2EF1976-2234-4FC6-8DF8-26E5DE7F2C4B}"/>
              </a:ext>
            </a:extLst>
          </p:cNvPr>
          <p:cNvSpPr>
            <a:spLocks noGrp="1"/>
          </p:cNvSpPr>
          <p:nvPr>
            <p:ph type="title" hasCustomPrompt="1"/>
          </p:nvPr>
        </p:nvSpPr>
        <p:spPr>
          <a:xfrm>
            <a:off x="838200" y="2084172"/>
            <a:ext cx="9859116" cy="1158793"/>
          </a:xfrm>
        </p:spPr>
        <p:txBody>
          <a:bodyPr>
            <a:normAutofit/>
          </a:bodyPr>
          <a:lstStyle>
            <a:lvl1pPr>
              <a:defRPr sz="6600">
                <a:solidFill>
                  <a:schemeClr val="bg1"/>
                </a:solidFill>
              </a:defRPr>
            </a:lvl1pPr>
          </a:lstStyle>
          <a:p>
            <a:r>
              <a:rPr lang="en-US" dirty="0"/>
              <a:t>Section Title</a:t>
            </a:r>
          </a:p>
        </p:txBody>
      </p:sp>
      <p:sp>
        <p:nvSpPr>
          <p:cNvPr id="6" name="TextBox 5">
            <a:extLst>
              <a:ext uri="{FF2B5EF4-FFF2-40B4-BE49-F238E27FC236}">
                <a16:creationId xmlns:a16="http://schemas.microsoft.com/office/drawing/2014/main" id="{A827F757-9AA8-4813-97EF-0A7A111F5AE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9" name="Picture 8" descr="Icon&#10;&#10;Description generated with very high confidence">
            <a:extLst>
              <a:ext uri="{FF2B5EF4-FFF2-40B4-BE49-F238E27FC236}">
                <a16:creationId xmlns:a16="http://schemas.microsoft.com/office/drawing/2014/main" id="{F868ECF4-D455-4B37-821B-F01276A23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912386"/>
            <a:ext cx="735239" cy="765110"/>
          </a:xfrm>
          <a:prstGeom prst="rect">
            <a:avLst/>
          </a:prstGeom>
        </p:spPr>
      </p:pic>
    </p:spTree>
    <p:extLst>
      <p:ext uri="{BB962C8B-B14F-4D97-AF65-F5344CB8AC3E}">
        <p14:creationId xmlns:p14="http://schemas.microsoft.com/office/powerpoint/2010/main" val="388456051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Title White">
    <p:bg>
      <p:bgRef idx="1003">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838200" y="2084172"/>
            <a:ext cx="9859116" cy="1158793"/>
          </a:xfrm>
        </p:spPr>
        <p:txBody>
          <a:bodyPr>
            <a:normAutofit/>
          </a:bodyPr>
          <a:lstStyle>
            <a:lvl1pPr>
              <a:defRPr sz="6600">
                <a:solidFill>
                  <a:schemeClr val="tx1"/>
                </a:solidFill>
              </a:defRPr>
            </a:lvl1pPr>
          </a:lstStyle>
          <a:p>
            <a:r>
              <a:rPr lang="en-US" dirty="0"/>
              <a:t>Section Title</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9" name="Picture 8" descr="Icon&#10;&#10;Description generated with very high confidence">
            <a:extLst>
              <a:ext uri="{FF2B5EF4-FFF2-40B4-BE49-F238E27FC236}">
                <a16:creationId xmlns:a16="http://schemas.microsoft.com/office/drawing/2014/main" id="{F6A6236F-B9ED-4BA7-B082-AC7B1C74CB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677" y="5842048"/>
            <a:ext cx="735239" cy="765110"/>
          </a:xfrm>
          <a:prstGeom prst="rect">
            <a:avLst/>
          </a:prstGeom>
        </p:spPr>
      </p:pic>
    </p:spTree>
    <p:extLst>
      <p:ext uri="{BB962C8B-B14F-4D97-AF65-F5344CB8AC3E}">
        <p14:creationId xmlns:p14="http://schemas.microsoft.com/office/powerpoint/2010/main" val="5847160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Grey">
    <p:bg>
      <p:bgPr>
        <a:solidFill>
          <a:schemeClr val="tx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4A2BC8-2EDD-4FF8-890A-45518E13EC44}"/>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pic>
        <p:nvPicPr>
          <p:cNvPr id="6" name="Picture 5" descr="Icon&#10;&#10;Description generated with very high confidence">
            <a:extLst>
              <a:ext uri="{FF2B5EF4-FFF2-40B4-BE49-F238E27FC236}">
                <a16:creationId xmlns:a16="http://schemas.microsoft.com/office/drawing/2014/main" id="{9176C8DB-BA63-4274-8FA2-6708CD7831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1281" y="5886009"/>
            <a:ext cx="735239" cy="765110"/>
          </a:xfrm>
          <a:prstGeom prst="rect">
            <a:avLst/>
          </a:prstGeom>
        </p:spPr>
      </p:pic>
    </p:spTree>
    <p:extLst>
      <p:ext uri="{BB962C8B-B14F-4D97-AF65-F5344CB8AC3E}">
        <p14:creationId xmlns:p14="http://schemas.microsoft.com/office/powerpoint/2010/main" val="272056949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lank Green">
    <p:bg>
      <p:bgPr>
        <a:solidFill>
          <a:srgbClr val="732773"/>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73FC19-7880-4419-A968-EEF7D5FF391A}"/>
              </a:ext>
            </a:extLst>
          </p:cNvPr>
          <p:cNvSpPr txBox="1"/>
          <p:nvPr userDrawn="1"/>
        </p:nvSpPr>
        <p:spPr>
          <a:xfrm>
            <a:off x="5785338" y="6110275"/>
            <a:ext cx="5423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j-lt"/>
                <a:ea typeface="+mn-ea"/>
                <a:cs typeface="Segoe UI Semibold" panose="020B0702040204020203" pitchFamily="34" charset="0"/>
              </a:rPr>
              <a:t>#GlobalPowerPlatformBootcamp       #GPPB2021</a:t>
            </a:r>
          </a:p>
        </p:txBody>
      </p:sp>
      <p:pic>
        <p:nvPicPr>
          <p:cNvPr id="7" name="Picture 6" descr="Icon&#10;&#10;Description generated with very high confidence">
            <a:extLst>
              <a:ext uri="{FF2B5EF4-FFF2-40B4-BE49-F238E27FC236}">
                <a16:creationId xmlns:a16="http://schemas.microsoft.com/office/drawing/2014/main" id="{670D5F37-05E8-4036-AB7E-D888B9E8AC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3166" y="5850840"/>
            <a:ext cx="735239" cy="765110"/>
          </a:xfrm>
          <a:prstGeom prst="rect">
            <a:avLst/>
          </a:prstGeom>
        </p:spPr>
      </p:pic>
    </p:spTree>
    <p:extLst>
      <p:ext uri="{BB962C8B-B14F-4D97-AF65-F5344CB8AC3E}">
        <p14:creationId xmlns:p14="http://schemas.microsoft.com/office/powerpoint/2010/main" val="394031793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White">
    <p:bg>
      <p:bgRef idx="1003">
        <a:schemeClr val="bg2"/>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01158A-BDF3-4425-BFC8-BC56B8E353EE}"/>
              </a:ext>
            </a:extLst>
          </p:cNvPr>
          <p:cNvSpPr txBox="1"/>
          <p:nvPr userDrawn="1"/>
        </p:nvSpPr>
        <p:spPr>
          <a:xfrm>
            <a:off x="6764003" y="5969619"/>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7" name="Picture 6" descr="Icon&#10;&#10;Description generated with very high confidence">
            <a:extLst>
              <a:ext uri="{FF2B5EF4-FFF2-40B4-BE49-F238E27FC236}">
                <a16:creationId xmlns:a16="http://schemas.microsoft.com/office/drawing/2014/main" id="{71C17CC7-90A7-4A5E-88C2-EF2B0F7C6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784" y="5771730"/>
            <a:ext cx="735239" cy="765110"/>
          </a:xfrm>
          <a:prstGeom prst="rect">
            <a:avLst/>
          </a:prstGeom>
        </p:spPr>
      </p:pic>
    </p:spTree>
    <p:extLst>
      <p:ext uri="{BB962C8B-B14F-4D97-AF65-F5344CB8AC3E}">
        <p14:creationId xmlns:p14="http://schemas.microsoft.com/office/powerpoint/2010/main" val="34540949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d Slide">
    <p:bg>
      <p:bgPr>
        <a:solidFill>
          <a:schemeClr val="tx2"/>
        </a:solid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4129900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838200" y="1373872"/>
            <a:ext cx="10515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mn-lt"/>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mn-lt"/>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mn-lt"/>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mn-lt"/>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93410"/>
            <a:ext cx="12192001" cy="66459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mn-lt"/>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74813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24AC-2475-4C3E-82C6-30652F898F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7882A1-7DE2-4318-B486-44ECA4D534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D16C4BA-C2F2-4885-B757-0CBD1E36A53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9430494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838199" y="1437954"/>
            <a:ext cx="10515601"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95851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89F2-0649-473B-BB80-13C1E8A4F5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06C75D-7657-4260-BF7B-BF3B971B03A5}"/>
              </a:ext>
            </a:extLst>
          </p:cNvPr>
          <p:cNvSpPr>
            <a:spLocks noGrp="1"/>
          </p:cNvSpPr>
          <p:nvPr>
            <p:ph idx="1"/>
          </p:nvPr>
        </p:nvSpPr>
        <p:spPr>
          <a:xfrm>
            <a:off x="5183188" y="987425"/>
            <a:ext cx="6172200" cy="481179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495AB5-0591-4D60-895E-D3D1EED9EC6A}"/>
              </a:ext>
            </a:extLst>
          </p:cNvPr>
          <p:cNvSpPr>
            <a:spLocks noGrp="1"/>
          </p:cNvSpPr>
          <p:nvPr>
            <p:ph type="body" sz="half" idx="2"/>
          </p:nvPr>
        </p:nvSpPr>
        <p:spPr>
          <a:xfrm>
            <a:off x="839788" y="2057400"/>
            <a:ext cx="3932237" cy="374182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0945550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BCCB-2C8B-48A3-929E-8770963C33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E89DFA-D552-4217-97C2-F431D717A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0A4BB6-3529-4BCD-96D2-81C43546C9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70887804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CFCCD-58CB-4AD3-B61B-80AD43C64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24D7FF-354C-48AC-87CC-349EA4892C37}"/>
              </a:ext>
            </a:extLst>
          </p:cNvPr>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192314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3">
        <a:schemeClr val="bg2"/>
      </p:bgRef>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DBE494-0A75-4F85-BA08-6BEBB2D4FBA1}"/>
              </a:ext>
            </a:extLst>
          </p:cNvPr>
          <p:cNvSpPr>
            <a:spLocks noGrp="1"/>
          </p:cNvSpPr>
          <p:nvPr>
            <p:ph type="title" orient="vert"/>
          </p:nvPr>
        </p:nvSpPr>
        <p:spPr>
          <a:xfrm rot="16200000">
            <a:off x="4822521" y="-4163157"/>
            <a:ext cx="905608" cy="923192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178C279-7945-4BEB-8746-D75962CADCFF}"/>
              </a:ext>
            </a:extLst>
          </p:cNvPr>
          <p:cNvSpPr>
            <a:spLocks noGrp="1"/>
          </p:cNvSpPr>
          <p:nvPr>
            <p:ph type="body" orient="vert" idx="1"/>
          </p:nvPr>
        </p:nvSpPr>
        <p:spPr>
          <a:xfrm rot="16200000">
            <a:off x="4114772" y="-2347578"/>
            <a:ext cx="4440116" cy="113509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5462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Title White">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5414FB-73FB-4664-AD39-50F684DD0628}"/>
              </a:ext>
            </a:extLst>
          </p:cNvPr>
          <p:cNvSpPr>
            <a:spLocks noGrp="1"/>
          </p:cNvSpPr>
          <p:nvPr>
            <p:ph type="title" hasCustomPrompt="1"/>
          </p:nvPr>
        </p:nvSpPr>
        <p:spPr>
          <a:xfrm>
            <a:off x="762000" y="341097"/>
            <a:ext cx="9859116" cy="1158793"/>
          </a:xfrm>
        </p:spPr>
        <p:txBody>
          <a:bodyPr>
            <a:normAutofit/>
          </a:bodyPr>
          <a:lstStyle>
            <a:lvl1pPr algn="ctr">
              <a:defRPr sz="6600">
                <a:solidFill>
                  <a:schemeClr val="tx1"/>
                </a:solidFill>
              </a:defRPr>
            </a:lvl1pPr>
          </a:lstStyle>
          <a:p>
            <a:r>
              <a:rPr lang="en-US" dirty="0"/>
              <a:t>Meet the Sponsors</a:t>
            </a:r>
          </a:p>
        </p:txBody>
      </p:sp>
      <p:sp>
        <p:nvSpPr>
          <p:cNvPr id="6" name="TextBox 5">
            <a:extLst>
              <a:ext uri="{FF2B5EF4-FFF2-40B4-BE49-F238E27FC236}">
                <a16:creationId xmlns:a16="http://schemas.microsoft.com/office/drawing/2014/main" id="{0CAF26A4-0F26-46D6-BB9B-78A0C8D7A777}"/>
              </a:ext>
            </a:extLst>
          </p:cNvPr>
          <p:cNvSpPr txBox="1"/>
          <p:nvPr userDrawn="1"/>
        </p:nvSpPr>
        <p:spPr>
          <a:xfrm>
            <a:off x="6790380" y="6039937"/>
            <a:ext cx="455033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dirty="0">
                <a:solidFill>
                  <a:srgbClr val="732773"/>
                </a:solidFill>
                <a:latin typeface="Segoe UI Semibold" panose="020B0702040204020203" pitchFamily="34" charset="0"/>
                <a:cs typeface="Segoe UI Semibold" panose="020B0702040204020203" pitchFamily="34" charset="0"/>
              </a:rPr>
              <a:t> </a:t>
            </a:r>
            <a:r>
              <a:rPr lang="en-US" sz="1800" b="0" kern="1200" dirty="0">
                <a:solidFill>
                  <a:srgbClr val="732773"/>
                </a:solidFill>
                <a:latin typeface="+mj-lt"/>
                <a:ea typeface="+mn-ea"/>
                <a:cs typeface="Segoe UI Semibold" panose="020B0702040204020203" pitchFamily="34" charset="0"/>
              </a:rPr>
              <a:t>#GlobalPowerPlatformBootcamp      #GPPB2021</a:t>
            </a:r>
            <a:endParaRPr lang="en-US" sz="1800" b="0" dirty="0">
              <a:solidFill>
                <a:srgbClr val="732773"/>
              </a:solidFill>
              <a:latin typeface="Segoe UI Semibold" panose="020B0702040204020203" pitchFamily="34" charset="0"/>
              <a:cs typeface="Segoe UI Semibold" panose="020B0702040204020203" pitchFamily="34" charset="0"/>
            </a:endParaRPr>
          </a:p>
        </p:txBody>
      </p:sp>
      <p:pic>
        <p:nvPicPr>
          <p:cNvPr id="3" name="Picture 2" descr="Icon&#10;&#10;Description generated with very high confidence">
            <a:extLst>
              <a:ext uri="{FF2B5EF4-FFF2-40B4-BE49-F238E27FC236}">
                <a16:creationId xmlns:a16="http://schemas.microsoft.com/office/drawing/2014/main" id="{9BCE3385-2B7C-47D8-BA43-A567298D11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0779" y="5727614"/>
            <a:ext cx="955171" cy="993977"/>
          </a:xfrm>
          <a:prstGeom prst="rect">
            <a:avLst/>
          </a:prstGeom>
        </p:spPr>
      </p:pic>
    </p:spTree>
    <p:extLst>
      <p:ext uri="{BB962C8B-B14F-4D97-AF65-F5344CB8AC3E}">
        <p14:creationId xmlns:p14="http://schemas.microsoft.com/office/powerpoint/2010/main" val="46272586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754774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3384681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2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684790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1_Presentation Titl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44793B-6555-4ED2-B5ED-08C84874D0DA}"/>
              </a:ext>
            </a:extLst>
          </p:cNvPr>
          <p:cNvSpPr>
            <a:spLocks noGrp="1"/>
          </p:cNvSpPr>
          <p:nvPr>
            <p:ph type="body" idx="1" hasCustomPrompt="1"/>
          </p:nvPr>
        </p:nvSpPr>
        <p:spPr>
          <a:xfrm>
            <a:off x="688027" y="3436073"/>
            <a:ext cx="4587643" cy="1313909"/>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Speaker Name</a:t>
            </a:r>
          </a:p>
        </p:txBody>
      </p:sp>
      <p:sp>
        <p:nvSpPr>
          <p:cNvPr id="2" name="Title 1">
            <a:extLst>
              <a:ext uri="{FF2B5EF4-FFF2-40B4-BE49-F238E27FC236}">
                <a16:creationId xmlns:a16="http://schemas.microsoft.com/office/drawing/2014/main" id="{5CE9DA8F-203A-4878-9548-861F52C6F246}"/>
              </a:ext>
            </a:extLst>
          </p:cNvPr>
          <p:cNvSpPr>
            <a:spLocks noGrp="1"/>
          </p:cNvSpPr>
          <p:nvPr>
            <p:ph type="title" hasCustomPrompt="1"/>
          </p:nvPr>
        </p:nvSpPr>
        <p:spPr>
          <a:xfrm>
            <a:off x="688027" y="549468"/>
            <a:ext cx="4928870" cy="2693324"/>
          </a:xfrm>
        </p:spPr>
        <p:txBody>
          <a:bodyPr anchor="b">
            <a:normAutofit/>
          </a:bodyPr>
          <a:lstStyle>
            <a:lvl1pPr>
              <a:defRPr sz="5400">
                <a:solidFill>
                  <a:schemeClr val="bg1"/>
                </a:solidFill>
              </a:defRPr>
            </a:lvl1pPr>
          </a:lstStyle>
          <a:p>
            <a:r>
              <a:rPr lang="en-US" dirty="0"/>
              <a:t>Presentation Title</a:t>
            </a:r>
          </a:p>
        </p:txBody>
      </p:sp>
      <p:pic>
        <p:nvPicPr>
          <p:cNvPr id="10" name="Picture 9" descr="Icon&#10;&#10;Description generated with very high confidence">
            <a:extLst>
              <a:ext uri="{FF2B5EF4-FFF2-40B4-BE49-F238E27FC236}">
                <a16:creationId xmlns:a16="http://schemas.microsoft.com/office/drawing/2014/main" id="{5AB87811-5998-42E3-A18E-96D2461C7E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441" y="1311949"/>
            <a:ext cx="2672501" cy="2781079"/>
          </a:xfrm>
          <a:prstGeom prst="rect">
            <a:avLst/>
          </a:prstGeom>
        </p:spPr>
      </p:pic>
      <p:sp>
        <p:nvSpPr>
          <p:cNvPr id="11" name="TextBox 10">
            <a:extLst>
              <a:ext uri="{FF2B5EF4-FFF2-40B4-BE49-F238E27FC236}">
                <a16:creationId xmlns:a16="http://schemas.microsoft.com/office/drawing/2014/main" id="{17CD1035-CDAE-4B63-92C2-96DC2B6D1EB8}"/>
              </a:ext>
            </a:extLst>
          </p:cNvPr>
          <p:cNvSpPr txBox="1"/>
          <p:nvPr userDrawn="1"/>
        </p:nvSpPr>
        <p:spPr>
          <a:xfrm>
            <a:off x="6390432" y="6064116"/>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14" name="Picture 13" descr="Icon&#10;&#10;Description generated with very high confidence">
            <a:extLst>
              <a:ext uri="{FF2B5EF4-FFF2-40B4-BE49-F238E27FC236}">
                <a16:creationId xmlns:a16="http://schemas.microsoft.com/office/drawing/2014/main" id="{C8E15BFB-B1F6-4FD5-AD63-BED375A255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2043" y="5853928"/>
            <a:ext cx="758877" cy="789709"/>
          </a:xfrm>
          <a:prstGeom prst="rect">
            <a:avLst/>
          </a:prstGeom>
        </p:spPr>
      </p:pic>
    </p:spTree>
    <p:extLst>
      <p:ext uri="{BB962C8B-B14F-4D97-AF65-F5344CB8AC3E}">
        <p14:creationId xmlns:p14="http://schemas.microsoft.com/office/powerpoint/2010/main" val="24240126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D07060A-A309-400B-93A4-D72FDC2B1079}"/>
              </a:ext>
            </a:extLst>
          </p:cNvPr>
          <p:cNvSpPr>
            <a:spLocks noGrp="1"/>
          </p:cNvSpPr>
          <p:nvPr>
            <p:ph type="pic" sz="quarter" idx="13" hasCustomPrompt="1"/>
          </p:nvPr>
        </p:nvSpPr>
        <p:spPr>
          <a:xfrm>
            <a:off x="1447300" y="2730012"/>
            <a:ext cx="2632075" cy="2387600"/>
          </a:xfrm>
          <a:prstGeom prst="ellipse">
            <a:avLst/>
          </a:prstGeom>
        </p:spPr>
        <p:txBody>
          <a:bodyPr/>
          <a:lstStyle>
            <a:lvl1pPr marL="0" indent="0" algn="ctr">
              <a:buNone/>
              <a:defRPr sz="1400">
                <a:solidFill>
                  <a:schemeClr val="bg1"/>
                </a:solidFill>
                <a:latin typeface="+mj-lt"/>
              </a:defRPr>
            </a:lvl1pPr>
          </a:lstStyle>
          <a:p>
            <a:r>
              <a:rPr lang="en-CA" dirty="0"/>
              <a:t>&lt;Speaker Headshot&gt;</a:t>
            </a:r>
          </a:p>
        </p:txBody>
      </p:sp>
      <p:sp>
        <p:nvSpPr>
          <p:cNvPr id="17" name="Text Placeholder 16">
            <a:extLst>
              <a:ext uri="{FF2B5EF4-FFF2-40B4-BE49-F238E27FC236}">
                <a16:creationId xmlns:a16="http://schemas.microsoft.com/office/drawing/2014/main" id="{3D0439F0-C3F4-4AF7-A28D-3CAB7D846D9F}"/>
              </a:ext>
            </a:extLst>
          </p:cNvPr>
          <p:cNvSpPr>
            <a:spLocks noGrp="1"/>
          </p:cNvSpPr>
          <p:nvPr>
            <p:ph type="body" sz="quarter" idx="14" hasCustomPrompt="1"/>
          </p:nvPr>
        </p:nvSpPr>
        <p:spPr>
          <a:xfrm>
            <a:off x="5029199" y="1646242"/>
            <a:ext cx="6796454" cy="1002933"/>
          </a:xfrm>
          <a:prstGeom prst="rect">
            <a:avLst/>
          </a:prstGeom>
        </p:spPr>
        <p:txBody>
          <a:bodyPr/>
          <a:lstStyle>
            <a:lvl1pPr marL="0" indent="0" algn="ctr">
              <a:buNone/>
              <a:defRPr sz="5400">
                <a:solidFill>
                  <a:schemeClr val="bg1"/>
                </a:solidFill>
                <a:latin typeface="+mj-lt"/>
              </a:defRPr>
            </a:lvl1pPr>
          </a:lstStyle>
          <a:p>
            <a:pPr lvl="0"/>
            <a:r>
              <a:rPr lang="en-CA" dirty="0"/>
              <a:t>Speaker name</a:t>
            </a:r>
          </a:p>
        </p:txBody>
      </p:sp>
      <p:sp>
        <p:nvSpPr>
          <p:cNvPr id="19" name="Text Placeholder 18">
            <a:extLst>
              <a:ext uri="{FF2B5EF4-FFF2-40B4-BE49-F238E27FC236}">
                <a16:creationId xmlns:a16="http://schemas.microsoft.com/office/drawing/2014/main" id="{5A254F57-E9BD-4546-BC8C-7C18C220ADB3}"/>
              </a:ext>
            </a:extLst>
          </p:cNvPr>
          <p:cNvSpPr>
            <a:spLocks noGrp="1"/>
          </p:cNvSpPr>
          <p:nvPr>
            <p:ph type="body" sz="quarter" idx="15" hasCustomPrompt="1"/>
          </p:nvPr>
        </p:nvSpPr>
        <p:spPr>
          <a:xfrm>
            <a:off x="5029200" y="2649175"/>
            <a:ext cx="6796454" cy="1535566"/>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4800">
                <a:solidFill>
                  <a:schemeClr val="bg1"/>
                </a:solidFill>
                <a:latin typeface="+mj-lt"/>
              </a:defRPr>
            </a:lvl1pPr>
          </a:lstStyle>
          <a:p>
            <a:pPr lvl="0"/>
            <a:r>
              <a:rPr lang="en-CA" dirty="0"/>
              <a:t>Session Title</a:t>
            </a:r>
          </a:p>
        </p:txBody>
      </p:sp>
      <p:sp>
        <p:nvSpPr>
          <p:cNvPr id="20" name="TextBox 19">
            <a:extLst>
              <a:ext uri="{FF2B5EF4-FFF2-40B4-BE49-F238E27FC236}">
                <a16:creationId xmlns:a16="http://schemas.microsoft.com/office/drawing/2014/main" id="{62327C34-9FA1-4A7E-B54B-E472812BA018}"/>
              </a:ext>
            </a:extLst>
          </p:cNvPr>
          <p:cNvSpPr txBox="1"/>
          <p:nvPr userDrawn="1"/>
        </p:nvSpPr>
        <p:spPr>
          <a:xfrm>
            <a:off x="5029200" y="4232201"/>
            <a:ext cx="6796453" cy="2523768"/>
          </a:xfrm>
          <a:prstGeom prst="rect">
            <a:avLst/>
          </a:prstGeom>
          <a:noFill/>
        </p:spPr>
        <p:txBody>
          <a:bodyPr wrap="square" rtlCol="0">
            <a:spAutoFit/>
          </a:bodyPr>
          <a:lstStyle/>
          <a:p>
            <a:pPr algn="l"/>
            <a:r>
              <a:rPr lang="fr-FR" dirty="0">
                <a:solidFill>
                  <a:schemeClr val="bg1"/>
                </a:solidFill>
                <a:latin typeface="+mj-lt"/>
              </a:rPr>
              <a:t>📅 </a:t>
            </a:r>
            <a:r>
              <a:rPr lang="en-CA" dirty="0">
                <a:solidFill>
                  <a:schemeClr val="bg1"/>
                </a:solidFill>
                <a:latin typeface="+mj-lt"/>
              </a:rPr>
              <a:t>February 19</a:t>
            </a:r>
            <a:r>
              <a:rPr lang="en-CA" baseline="30000" dirty="0">
                <a:solidFill>
                  <a:schemeClr val="bg1"/>
                </a:solidFill>
                <a:latin typeface="+mj-lt"/>
              </a:rPr>
              <a:t>th </a:t>
            </a:r>
            <a:r>
              <a:rPr lang="en-CA" dirty="0">
                <a:solidFill>
                  <a:schemeClr val="bg1"/>
                </a:solidFill>
                <a:latin typeface="+mj-lt"/>
              </a:rPr>
              <a:t> &amp; 20</a:t>
            </a:r>
            <a:r>
              <a:rPr lang="en-CA" baseline="30000" dirty="0">
                <a:solidFill>
                  <a:schemeClr val="bg1"/>
                </a:solidFill>
                <a:latin typeface="+mj-lt"/>
              </a:rPr>
              <a:t>th </a:t>
            </a:r>
            <a:r>
              <a:rPr lang="en-CA" dirty="0">
                <a:solidFill>
                  <a:schemeClr val="bg1"/>
                </a:solidFill>
                <a:latin typeface="+mj-lt"/>
              </a:rPr>
              <a:t>2021</a:t>
            </a:r>
          </a:p>
          <a:p>
            <a:pPr algn="l"/>
            <a:r>
              <a:rPr lang="en-CA" dirty="0">
                <a:solidFill>
                  <a:schemeClr val="bg1"/>
                </a:solidFill>
                <a:latin typeface="+mj-lt"/>
              </a:rPr>
              <a:t>3 Keynotes Microsoft France &amp; Microsoft Regional Director</a:t>
            </a:r>
          </a:p>
          <a:p>
            <a:pPr algn="l"/>
            <a:r>
              <a:rPr lang="en-CA" dirty="0">
                <a:solidFill>
                  <a:schemeClr val="bg1"/>
                </a:solidFill>
                <a:latin typeface="+mj-lt"/>
              </a:rPr>
              <a:t>40+ Sessions Experts around the world &amp; MVPs</a:t>
            </a:r>
          </a:p>
          <a:p>
            <a:r>
              <a:rPr lang="fr-FR" u="none" dirty="0">
                <a:solidFill>
                  <a:schemeClr val="bg1"/>
                </a:solidFill>
                <a:latin typeface="+mj-lt"/>
              </a:rPr>
              <a:t>🤜🔥🤛 Streaming Live Event </a:t>
            </a:r>
            <a:r>
              <a:rPr lang="fr-FR" u="none" dirty="0" err="1">
                <a:solidFill>
                  <a:schemeClr val="bg1"/>
                </a:solidFill>
                <a:latin typeface="+mj-lt"/>
              </a:rPr>
              <a:t>with</a:t>
            </a:r>
            <a:r>
              <a:rPr lang="fr-FR" u="none" dirty="0">
                <a:solidFill>
                  <a:schemeClr val="bg1"/>
                </a:solidFill>
                <a:latin typeface="+mj-lt"/>
              </a:rPr>
              <a:t> a Microsoft Teams </a:t>
            </a:r>
            <a:r>
              <a:rPr lang="fr-FR" u="none" dirty="0" err="1">
                <a:solidFill>
                  <a:schemeClr val="bg1"/>
                </a:solidFill>
                <a:latin typeface="+mj-lt"/>
              </a:rPr>
              <a:t>Experience</a:t>
            </a:r>
            <a:r>
              <a:rPr lang="fr-FR" u="none" dirty="0">
                <a:solidFill>
                  <a:schemeClr val="bg1"/>
                </a:solidFill>
                <a:latin typeface="+mj-lt"/>
              </a:rPr>
              <a:t> 🤜🔥🤛</a:t>
            </a:r>
          </a:p>
          <a:p>
            <a:r>
              <a:rPr lang="fr-FR" u="none" dirty="0">
                <a:solidFill>
                  <a:schemeClr val="bg1"/>
                </a:solidFill>
                <a:latin typeface="+mj-lt"/>
              </a:rPr>
              <a:t>  </a:t>
            </a:r>
            <a:endParaRPr lang="en-CA" u="none" dirty="0">
              <a:solidFill>
                <a:schemeClr val="bg1"/>
              </a:solidFill>
              <a:latin typeface="+mj-lt"/>
            </a:endParaRPr>
          </a:p>
          <a:p>
            <a:r>
              <a:rPr lang="en-CA" u="none" dirty="0">
                <a:solidFill>
                  <a:schemeClr val="bg1"/>
                </a:solidFill>
                <a:latin typeface="+mj-lt"/>
              </a:rPr>
              <a:t>Register to be added </a:t>
            </a:r>
            <a:r>
              <a:rPr lang="fr-FR" sz="3200" u="none" dirty="0">
                <a:solidFill>
                  <a:schemeClr val="bg1"/>
                </a:solidFill>
                <a:latin typeface="+mj-lt"/>
              </a:rPr>
              <a:t>👉  </a:t>
            </a:r>
            <a:r>
              <a:rPr lang="en-CA" sz="3200" dirty="0" err="1">
                <a:solidFill>
                  <a:schemeClr val="accent2"/>
                </a:solidFill>
                <a:latin typeface="+mj-lt"/>
              </a:rPr>
              <a:t>bit.ly</a:t>
            </a:r>
            <a:r>
              <a:rPr lang="en-CA" sz="3200" dirty="0">
                <a:solidFill>
                  <a:schemeClr val="accent2"/>
                </a:solidFill>
                <a:latin typeface="+mj-lt"/>
              </a:rPr>
              <a:t>/gppb21 </a:t>
            </a:r>
            <a:r>
              <a:rPr lang="fr-FR" sz="3200" dirty="0">
                <a:solidFill>
                  <a:schemeClr val="bg1"/>
                </a:solidFill>
              </a:rPr>
              <a:t>👈</a:t>
            </a:r>
            <a:r>
              <a:rPr lang="en-CA" sz="2000" dirty="0">
                <a:solidFill>
                  <a:schemeClr val="bg1"/>
                </a:solidFill>
              </a:rPr>
              <a:t>     </a:t>
            </a:r>
            <a:endParaRPr lang="en-CA" dirty="0">
              <a:solidFill>
                <a:schemeClr val="bg1"/>
              </a:solidFill>
            </a:endParaRPr>
          </a:p>
          <a:p>
            <a:pPr algn="r"/>
            <a:r>
              <a:rPr lang="en-CA" dirty="0">
                <a:solidFill>
                  <a:schemeClr val="bg1"/>
                </a:solidFill>
              </a:rPr>
              <a:t> </a:t>
            </a:r>
          </a:p>
          <a:p>
            <a:endParaRPr lang="en-CA" dirty="0"/>
          </a:p>
        </p:txBody>
      </p:sp>
      <p:pic>
        <p:nvPicPr>
          <p:cNvPr id="22" name="Picture 21" descr="A picture containing text, clipart&#10;&#10;Description generated with very high confidence">
            <a:extLst>
              <a:ext uri="{FF2B5EF4-FFF2-40B4-BE49-F238E27FC236}">
                <a16:creationId xmlns:a16="http://schemas.microsoft.com/office/drawing/2014/main" id="{B0378663-22D8-4D32-A407-0670B3A1D3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8345" y="7033199"/>
            <a:ext cx="447698" cy="447698"/>
          </a:xfrm>
          <a:prstGeom prst="rect">
            <a:avLst/>
          </a:prstGeom>
        </p:spPr>
      </p:pic>
      <p:sp>
        <p:nvSpPr>
          <p:cNvPr id="12" name="Text Placeholder 16">
            <a:extLst>
              <a:ext uri="{FF2B5EF4-FFF2-40B4-BE49-F238E27FC236}">
                <a16:creationId xmlns:a16="http://schemas.microsoft.com/office/drawing/2014/main" id="{80144C57-B962-413B-AB7A-75DD3744B792}"/>
              </a:ext>
            </a:extLst>
          </p:cNvPr>
          <p:cNvSpPr>
            <a:spLocks noGrp="1"/>
          </p:cNvSpPr>
          <p:nvPr>
            <p:ph type="body" sz="quarter" idx="16" hasCustomPrompt="1"/>
          </p:nvPr>
        </p:nvSpPr>
        <p:spPr>
          <a:xfrm>
            <a:off x="181583" y="1166660"/>
            <a:ext cx="5421550" cy="574591"/>
          </a:xfrm>
          <a:prstGeom prst="rect">
            <a:avLst/>
          </a:prstGeom>
        </p:spPr>
        <p:txBody>
          <a:bodyPr/>
          <a:lstStyle>
            <a:lvl1pPr marL="0" indent="0" algn="ctr">
              <a:buNone/>
              <a:defRPr sz="3600">
                <a:solidFill>
                  <a:srgbClr val="0066FF"/>
                </a:solidFill>
                <a:latin typeface="+mj-lt"/>
              </a:defRPr>
            </a:lvl1pPr>
          </a:lstStyle>
          <a:p>
            <a:pPr lvl="0"/>
            <a:r>
              <a:rPr lang="en-CA" dirty="0"/>
              <a:t>France</a:t>
            </a:r>
          </a:p>
        </p:txBody>
      </p:sp>
      <p:sp>
        <p:nvSpPr>
          <p:cNvPr id="13" name="Text Placeholder 16">
            <a:extLst>
              <a:ext uri="{FF2B5EF4-FFF2-40B4-BE49-F238E27FC236}">
                <a16:creationId xmlns:a16="http://schemas.microsoft.com/office/drawing/2014/main" id="{F48C4942-78EC-4BA5-8761-90D12AF55762}"/>
              </a:ext>
            </a:extLst>
          </p:cNvPr>
          <p:cNvSpPr>
            <a:spLocks noGrp="1"/>
          </p:cNvSpPr>
          <p:nvPr>
            <p:ph type="body" sz="quarter" idx="17" hasCustomPrompt="1"/>
          </p:nvPr>
        </p:nvSpPr>
        <p:spPr>
          <a:xfrm>
            <a:off x="1234617" y="1180344"/>
            <a:ext cx="5421550" cy="574591"/>
          </a:xfrm>
          <a:prstGeom prst="rect">
            <a:avLst/>
          </a:prstGeom>
        </p:spPr>
        <p:txBody>
          <a:bodyPr/>
          <a:lstStyle>
            <a:lvl1pPr marL="0" indent="0" algn="ctr">
              <a:buNone/>
              <a:defRPr sz="3600">
                <a:solidFill>
                  <a:schemeClr val="bg1"/>
                </a:solidFill>
                <a:latin typeface="+mj-lt"/>
              </a:defRPr>
            </a:lvl1pPr>
          </a:lstStyle>
          <a:p>
            <a:pPr lvl="0"/>
            <a:r>
              <a:rPr lang="en-CA" dirty="0"/>
              <a:t>Paris</a:t>
            </a:r>
          </a:p>
        </p:txBody>
      </p:sp>
      <p:sp>
        <p:nvSpPr>
          <p:cNvPr id="14" name="Text Placeholder 16">
            <a:extLst>
              <a:ext uri="{FF2B5EF4-FFF2-40B4-BE49-F238E27FC236}">
                <a16:creationId xmlns:a16="http://schemas.microsoft.com/office/drawing/2014/main" id="{21612627-624F-4905-9929-D355012EEEE3}"/>
              </a:ext>
            </a:extLst>
          </p:cNvPr>
          <p:cNvSpPr>
            <a:spLocks noGrp="1"/>
          </p:cNvSpPr>
          <p:nvPr>
            <p:ph type="body" sz="quarter" idx="18" hasCustomPrompt="1"/>
          </p:nvPr>
        </p:nvSpPr>
        <p:spPr>
          <a:xfrm>
            <a:off x="2287651" y="1171772"/>
            <a:ext cx="5421550" cy="574591"/>
          </a:xfrm>
          <a:prstGeom prst="rect">
            <a:avLst/>
          </a:prstGeom>
        </p:spPr>
        <p:txBody>
          <a:bodyPr/>
          <a:lstStyle>
            <a:lvl1pPr marL="0" indent="0" algn="ctr">
              <a:buNone/>
              <a:defRPr sz="3600">
                <a:solidFill>
                  <a:srgbClr val="FF0000"/>
                </a:solidFill>
                <a:latin typeface="+mj-lt"/>
              </a:defRPr>
            </a:lvl1pPr>
          </a:lstStyle>
          <a:p>
            <a:pPr lvl="0"/>
            <a:r>
              <a:rPr lang="en-CA" dirty="0"/>
              <a:t>Edition</a:t>
            </a:r>
          </a:p>
        </p:txBody>
      </p:sp>
      <p:pic>
        <p:nvPicPr>
          <p:cNvPr id="15" name="Picture 26" descr="Logo&#10;&#10;Description generated with very high confidence">
            <a:extLst>
              <a:ext uri="{FF2B5EF4-FFF2-40B4-BE49-F238E27FC236}">
                <a16:creationId xmlns:a16="http://schemas.microsoft.com/office/drawing/2014/main" id="{B295809E-7506-4860-BB12-8B75ED2D7AA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3431" y="6176066"/>
            <a:ext cx="2986443" cy="641653"/>
          </a:xfrm>
          <a:prstGeom prst="rect">
            <a:avLst/>
          </a:prstGeom>
        </p:spPr>
      </p:pic>
      <p:pic>
        <p:nvPicPr>
          <p:cNvPr id="16" name="Image 15">
            <a:extLst>
              <a:ext uri="{FF2B5EF4-FFF2-40B4-BE49-F238E27FC236}">
                <a16:creationId xmlns:a16="http://schemas.microsoft.com/office/drawing/2014/main" id="{293BC2D3-2D02-4567-8F33-00D94E0D55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2889" y="6282612"/>
            <a:ext cx="3758651" cy="450137"/>
          </a:xfrm>
          <a:prstGeom prst="rect">
            <a:avLst/>
          </a:prstGeom>
        </p:spPr>
      </p:pic>
      <p:pic>
        <p:nvPicPr>
          <p:cNvPr id="18" name="Image 17" descr="Une image contenant texte&#10;&#10;Description générée automatiquement">
            <a:extLst>
              <a:ext uri="{FF2B5EF4-FFF2-40B4-BE49-F238E27FC236}">
                <a16:creationId xmlns:a16="http://schemas.microsoft.com/office/drawing/2014/main" id="{F1117E34-16D7-4B7C-996B-95E401B953B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57743" y="5952326"/>
            <a:ext cx="3761368" cy="1110710"/>
          </a:xfrm>
          <a:prstGeom prst="rect">
            <a:avLst/>
          </a:prstGeom>
        </p:spPr>
      </p:pic>
    </p:spTree>
    <p:extLst>
      <p:ext uri="{BB962C8B-B14F-4D97-AF65-F5344CB8AC3E}">
        <p14:creationId xmlns:p14="http://schemas.microsoft.com/office/powerpoint/2010/main" val="11010566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40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eaker Intr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3748518F-33D3-49EC-8113-D8C621711E7E}"/>
              </a:ext>
            </a:extLst>
          </p:cNvPr>
          <p:cNvSpPr>
            <a:spLocks noGrp="1"/>
          </p:cNvSpPr>
          <p:nvPr>
            <p:ph type="pic" sz="quarter" idx="10"/>
          </p:nvPr>
        </p:nvSpPr>
        <p:spPr bwMode="ltGray">
          <a:xfrm>
            <a:off x="7459320" y="745331"/>
            <a:ext cx="3389655" cy="4686300"/>
          </a:xfrm>
          <a:blipFill dpi="0" rotWithShape="1">
            <a:blip r:embed="rId3"/>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itle 11">
            <a:extLst>
              <a:ext uri="{FF2B5EF4-FFF2-40B4-BE49-F238E27FC236}">
                <a16:creationId xmlns:a16="http://schemas.microsoft.com/office/drawing/2014/main" id="{2E8AEF51-F89E-4E34-997D-1CCC5B91B2C0}"/>
              </a:ext>
            </a:extLst>
          </p:cNvPr>
          <p:cNvSpPr>
            <a:spLocks noGrp="1"/>
          </p:cNvSpPr>
          <p:nvPr>
            <p:ph type="title" hasCustomPrompt="1"/>
          </p:nvPr>
        </p:nvSpPr>
        <p:spPr>
          <a:xfrm>
            <a:off x="716722" y="745331"/>
            <a:ext cx="5378450" cy="1884363"/>
          </a:xfrm>
        </p:spPr>
        <p:txBody>
          <a:bodyPr anchor="t">
            <a:noAutofit/>
          </a:bodyPr>
          <a:lstStyle>
            <a:lvl1pPr>
              <a:defRPr sz="6600" b="0" cap="none" spc="0">
                <a:ln w="0"/>
                <a:solidFill>
                  <a:schemeClr val="bg1"/>
                </a:solidFill>
                <a:effectLst>
                  <a:outerShdw blurRad="38100" dist="19050" dir="2700000" algn="tl" rotWithShape="0">
                    <a:schemeClr val="dk1">
                      <a:alpha val="40000"/>
                    </a:schemeClr>
                  </a:outerShdw>
                </a:effectLst>
              </a:defRPr>
            </a:lvl1pPr>
          </a:lstStyle>
          <a:p>
            <a:r>
              <a:rPr lang="en-US" dirty="0"/>
              <a:t>Speaker Intro Slide</a:t>
            </a:r>
          </a:p>
        </p:txBody>
      </p:sp>
      <p:sp>
        <p:nvSpPr>
          <p:cNvPr id="11" name="Text Placeholder 13">
            <a:extLst>
              <a:ext uri="{FF2B5EF4-FFF2-40B4-BE49-F238E27FC236}">
                <a16:creationId xmlns:a16="http://schemas.microsoft.com/office/drawing/2014/main" id="{147BC5EC-9BCC-4DB8-9927-D8FB56A7E1D1}"/>
              </a:ext>
            </a:extLst>
          </p:cNvPr>
          <p:cNvSpPr>
            <a:spLocks noGrp="1"/>
          </p:cNvSpPr>
          <p:nvPr>
            <p:ph type="body" sz="quarter" idx="11" hasCustomPrompt="1"/>
          </p:nvPr>
        </p:nvSpPr>
        <p:spPr>
          <a:xfrm>
            <a:off x="716721" y="3167307"/>
            <a:ext cx="5378451" cy="2457638"/>
          </a:xfrm>
        </p:spPr>
        <p:txBody>
          <a:bodyPr>
            <a:normAutofit/>
          </a:bodyPr>
          <a:lstStyle>
            <a:lvl1pPr>
              <a:defRPr sz="1800">
                <a:solidFill>
                  <a:schemeClr val="bg1"/>
                </a:solidFill>
              </a:defRPr>
            </a:lvl1pPr>
            <a:lvl2pPr>
              <a:defRPr sz="1800"/>
            </a:lvl2pPr>
          </a:lstStyle>
          <a:p>
            <a:r>
              <a:rPr lang="en-US" dirty="0"/>
              <a:t>Introduce yourself, include any of the following information:</a:t>
            </a:r>
          </a:p>
          <a:p>
            <a:pPr lvl="1"/>
            <a:r>
              <a:rPr lang="en-US" dirty="0">
                <a:solidFill>
                  <a:schemeClr val="bg1"/>
                </a:solidFill>
              </a:rPr>
              <a:t>Title</a:t>
            </a:r>
          </a:p>
          <a:p>
            <a:pPr lvl="1"/>
            <a:r>
              <a:rPr lang="en-US" dirty="0">
                <a:solidFill>
                  <a:schemeClr val="bg1"/>
                </a:solidFill>
              </a:rPr>
              <a:t>Company</a:t>
            </a:r>
          </a:p>
          <a:p>
            <a:pPr lvl="1"/>
            <a:r>
              <a:rPr lang="en-US" dirty="0">
                <a:solidFill>
                  <a:schemeClr val="bg1"/>
                </a:solidFill>
              </a:rPr>
              <a:t>Any User Group volunteer positions (ex. Board Member, User Group Leader)</a:t>
            </a:r>
          </a:p>
          <a:p>
            <a:pPr lvl="1"/>
            <a:r>
              <a:rPr lang="en-US" dirty="0">
                <a:solidFill>
                  <a:schemeClr val="bg1"/>
                </a:solidFill>
              </a:rPr>
              <a:t>Add a headshot to the right </a:t>
            </a:r>
            <a:r>
              <a:rPr lang="en-US" dirty="0">
                <a:solidFill>
                  <a:schemeClr val="bg1"/>
                </a:solidFill>
                <a:sym typeface="Wingdings" panose="05000000000000000000" pitchFamily="2" charset="2"/>
              </a:rPr>
              <a:t></a:t>
            </a:r>
            <a:endParaRPr lang="en-US" dirty="0">
              <a:solidFill>
                <a:schemeClr val="bg1"/>
              </a:solidFill>
            </a:endParaRPr>
          </a:p>
          <a:p>
            <a:endParaRPr lang="en-US" dirty="0"/>
          </a:p>
        </p:txBody>
      </p:sp>
      <p:sp>
        <p:nvSpPr>
          <p:cNvPr id="9" name="TextBox 8">
            <a:extLst>
              <a:ext uri="{FF2B5EF4-FFF2-40B4-BE49-F238E27FC236}">
                <a16:creationId xmlns:a16="http://schemas.microsoft.com/office/drawing/2014/main" id="{4521EF26-C323-467E-A7D2-1322731F0B43}"/>
              </a:ext>
            </a:extLst>
          </p:cNvPr>
          <p:cNvSpPr txBox="1"/>
          <p:nvPr userDrawn="1"/>
        </p:nvSpPr>
        <p:spPr>
          <a:xfrm>
            <a:off x="6483608" y="6122664"/>
            <a:ext cx="5192577" cy="369332"/>
          </a:xfrm>
          <a:prstGeom prst="rect">
            <a:avLst/>
          </a:prstGeom>
          <a:noFill/>
        </p:spPr>
        <p:txBody>
          <a:bodyPr wrap="square" rtlCol="0">
            <a:spAutoFit/>
          </a:bodyPr>
          <a:lstStyle/>
          <a:p>
            <a:pPr algn="r"/>
            <a:r>
              <a:rPr lang="en-US" sz="1800" b="1" dirty="0">
                <a:solidFill>
                  <a:schemeClr val="bg1"/>
                </a:solidFill>
                <a:latin typeface="+mj-lt"/>
                <a:cs typeface="Segoe UI Semibold" panose="020B0702040204020203" pitchFamily="34" charset="0"/>
              </a:rPr>
              <a:t>#GlobalPowerPlatformBootcamp  #GPPB2021</a:t>
            </a:r>
          </a:p>
        </p:txBody>
      </p:sp>
      <p:pic>
        <p:nvPicPr>
          <p:cNvPr id="6" name="Picture 5" descr="Icon&#10;&#10;Description generated with very high confidence">
            <a:extLst>
              <a:ext uri="{FF2B5EF4-FFF2-40B4-BE49-F238E27FC236}">
                <a16:creationId xmlns:a16="http://schemas.microsoft.com/office/drawing/2014/main" id="{BA270189-0960-4D58-AA02-EAD24CF9C62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4549" y="5935450"/>
            <a:ext cx="714723" cy="743761"/>
          </a:xfrm>
          <a:prstGeom prst="rect">
            <a:avLst/>
          </a:prstGeom>
        </p:spPr>
      </p:pic>
    </p:spTree>
    <p:extLst>
      <p:ext uri="{BB962C8B-B14F-4D97-AF65-F5344CB8AC3E}">
        <p14:creationId xmlns:p14="http://schemas.microsoft.com/office/powerpoint/2010/main" val="283339737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1_End Slid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pic>
        <p:nvPicPr>
          <p:cNvPr id="10" name="Picture 9" descr="A picture containing object&#10;&#10;Description generated with very high confidence" hidden="1">
            <a:extLst>
              <a:ext uri="{FF2B5EF4-FFF2-40B4-BE49-F238E27FC236}">
                <a16:creationId xmlns:a16="http://schemas.microsoft.com/office/drawing/2014/main" id="{C47C373B-006A-4A1D-9787-B7B16330A1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8782" y="1774208"/>
            <a:ext cx="10534436" cy="2111943"/>
          </a:xfrm>
          <a:prstGeom prst="rect">
            <a:avLst/>
          </a:prstGeom>
        </p:spPr>
      </p:pic>
      <p:pic>
        <p:nvPicPr>
          <p:cNvPr id="5" name="Picture 4" descr="Icon&#10;&#10;Description generated with very high confidence">
            <a:extLst>
              <a:ext uri="{FF2B5EF4-FFF2-40B4-BE49-F238E27FC236}">
                <a16:creationId xmlns:a16="http://schemas.microsoft.com/office/drawing/2014/main" id="{FD7CE0C9-31B7-42E7-89F7-E8BF230560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166" y="5648610"/>
            <a:ext cx="735239" cy="765110"/>
          </a:xfrm>
          <a:prstGeom prst="rect">
            <a:avLst/>
          </a:prstGeom>
        </p:spPr>
      </p:pic>
      <p:sp>
        <p:nvSpPr>
          <p:cNvPr id="6" name="TextBox 5">
            <a:extLst>
              <a:ext uri="{FF2B5EF4-FFF2-40B4-BE49-F238E27FC236}">
                <a16:creationId xmlns:a16="http://schemas.microsoft.com/office/drawing/2014/main" id="{20BF9DB3-A645-42A6-A450-679D956D5FB1}"/>
              </a:ext>
            </a:extLst>
          </p:cNvPr>
          <p:cNvSpPr txBox="1"/>
          <p:nvPr userDrawn="1"/>
        </p:nvSpPr>
        <p:spPr>
          <a:xfrm>
            <a:off x="5249008" y="6083898"/>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2835544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2EAD-E771-4FE5-B233-F97446E55E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C872A-6457-4D78-A4CB-222090A733B4}"/>
              </a:ext>
            </a:extLst>
          </p:cNvPr>
          <p:cNvSpPr>
            <a:spLocks noGrp="1"/>
          </p:cNvSpPr>
          <p:nvPr>
            <p:ph sz="half" idx="1"/>
          </p:nvPr>
        </p:nvSpPr>
        <p:spPr>
          <a:xfrm>
            <a:off x="838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F70A25-C79D-466E-A51D-2875AEE3AD55}"/>
              </a:ext>
            </a:extLst>
          </p:cNvPr>
          <p:cNvSpPr>
            <a:spLocks noGrp="1"/>
          </p:cNvSpPr>
          <p:nvPr>
            <p:ph sz="half" idx="2"/>
          </p:nvPr>
        </p:nvSpPr>
        <p:spPr>
          <a:xfrm>
            <a:off x="6172200" y="1457064"/>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3098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D121-9015-447A-BD23-A26434E9E81B}"/>
              </a:ext>
            </a:extLst>
          </p:cNvPr>
          <p:cNvSpPr>
            <a:spLocks noGrp="1"/>
          </p:cNvSpPr>
          <p:nvPr>
            <p:ph type="title"/>
          </p:nvPr>
        </p:nvSpPr>
        <p:spPr>
          <a:xfrm>
            <a:off x="839788" y="365125"/>
            <a:ext cx="10515600" cy="103004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8B377-9DF4-4D81-B90C-EDC75C5399A7}"/>
              </a:ext>
            </a:extLst>
          </p:cNvPr>
          <p:cNvSpPr>
            <a:spLocks noGrp="1"/>
          </p:cNvSpPr>
          <p:nvPr>
            <p:ph type="body" idx="1"/>
          </p:nvPr>
        </p:nvSpPr>
        <p:spPr>
          <a:xfrm>
            <a:off x="838200" y="145654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A27423A1-1CC8-47F2-A923-8D6C8C1373BD}"/>
              </a:ext>
            </a:extLst>
          </p:cNvPr>
          <p:cNvSpPr>
            <a:spLocks noGrp="1"/>
          </p:cNvSpPr>
          <p:nvPr>
            <p:ph sz="half" idx="2"/>
          </p:nvPr>
        </p:nvSpPr>
        <p:spPr>
          <a:xfrm>
            <a:off x="788018" y="2280452"/>
            <a:ext cx="5232033"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12BD-B677-4067-B39E-D346B7D0629C}"/>
              </a:ext>
            </a:extLst>
          </p:cNvPr>
          <p:cNvSpPr>
            <a:spLocks noGrp="1"/>
          </p:cNvSpPr>
          <p:nvPr>
            <p:ph type="body" sz="quarter" idx="3"/>
          </p:nvPr>
        </p:nvSpPr>
        <p:spPr>
          <a:xfrm>
            <a:off x="6170612" y="145654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69166E-FFC9-4082-A169-13F572B39BA5}"/>
              </a:ext>
            </a:extLst>
          </p:cNvPr>
          <p:cNvSpPr>
            <a:spLocks noGrp="1"/>
          </p:cNvSpPr>
          <p:nvPr>
            <p:ph sz="quarter" idx="4"/>
          </p:nvPr>
        </p:nvSpPr>
        <p:spPr>
          <a:xfrm>
            <a:off x="6120064" y="2280452"/>
            <a:ext cx="5257800" cy="35668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826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C4D0-E67D-431E-BC72-6EF4F6CC6A8C}"/>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0035252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emo Slide Grey">
    <p:bg>
      <p:bgPr>
        <a:solidFill>
          <a:schemeClr val="tx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4C5121-7410-4246-ADA3-6B8E3DB79483}"/>
              </a:ext>
            </a:extLst>
          </p:cNvPr>
          <p:cNvSpPr txBox="1"/>
          <p:nvPr userDrawn="1"/>
        </p:nvSpPr>
        <p:spPr>
          <a:xfrm>
            <a:off x="5117123" y="6110275"/>
            <a:ext cx="609171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bg1"/>
                </a:solidFill>
                <a:latin typeface="+mn-lt"/>
                <a:ea typeface="+mn-ea"/>
                <a:cs typeface="Segoe UI Semibold" panose="020B0702040204020203" pitchFamily="34" charset="0"/>
              </a:rPr>
              <a:t>#</a:t>
            </a:r>
            <a:r>
              <a:rPr lang="en-US" sz="1800" b="0" kern="1200" dirty="0">
                <a:solidFill>
                  <a:schemeClr val="bg1"/>
                </a:solidFill>
                <a:latin typeface="+mj-lt"/>
                <a:ea typeface="+mn-ea"/>
                <a:cs typeface="Segoe UI Semibold" panose="020B0702040204020203" pitchFamily="34" charset="0"/>
              </a:rPr>
              <a:t>GlobalPowerPlatformBootcamp</a:t>
            </a:r>
            <a:r>
              <a:rPr lang="en-US" sz="1800" b="0" kern="1200" dirty="0">
                <a:solidFill>
                  <a:schemeClr val="bg1"/>
                </a:solidFill>
                <a:latin typeface="+mn-lt"/>
                <a:ea typeface="+mn-ea"/>
                <a:cs typeface="Segoe UI Semibold" panose="020B0702040204020203" pitchFamily="34" charset="0"/>
              </a:rPr>
              <a:t>      </a:t>
            </a:r>
            <a:r>
              <a:rPr lang="en-US" sz="1800" b="0" kern="1200" dirty="0">
                <a:solidFill>
                  <a:schemeClr val="bg1"/>
                </a:solidFill>
                <a:latin typeface="+mj-lt"/>
                <a:ea typeface="+mn-ea"/>
                <a:cs typeface="Segoe UI Semibold" panose="020B0702040204020203" pitchFamily="34" charset="0"/>
              </a:rPr>
              <a:t>#GPPB2021</a:t>
            </a:r>
            <a:endParaRPr lang="en-US" sz="1800" b="0" dirty="0">
              <a:solidFill>
                <a:schemeClr val="bg1"/>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731C36B3-C489-4CF1-90BD-F1129B6CB1F2}"/>
              </a:ext>
            </a:extLst>
          </p:cNvPr>
          <p:cNvSpPr>
            <a:spLocks noGrp="1"/>
          </p:cNvSpPr>
          <p:nvPr>
            <p:ph type="title" hasCustomPrompt="1"/>
          </p:nvPr>
        </p:nvSpPr>
        <p:spPr>
          <a:xfrm>
            <a:off x="269240" y="1186356"/>
            <a:ext cx="9859116" cy="1158793"/>
          </a:xfrm>
        </p:spPr>
        <p:txBody>
          <a:bodyPr>
            <a:normAutofit/>
          </a:bodyPr>
          <a:lstStyle>
            <a:lvl1pPr>
              <a:defRPr sz="6000">
                <a:solidFill>
                  <a:schemeClr val="bg1"/>
                </a:solidFill>
              </a:defRPr>
            </a:lvl1pPr>
          </a:lstStyle>
          <a:p>
            <a:r>
              <a:rPr lang="en-US" dirty="0"/>
              <a:t>Demo Title</a:t>
            </a:r>
          </a:p>
        </p:txBody>
      </p:sp>
      <p:pic>
        <p:nvPicPr>
          <p:cNvPr id="5" name="Picture 4" descr="Icon&#10;&#10;Description generated with very high confidence">
            <a:extLst>
              <a:ext uri="{FF2B5EF4-FFF2-40B4-BE49-F238E27FC236}">
                <a16:creationId xmlns:a16="http://schemas.microsoft.com/office/drawing/2014/main" id="{B3A722A7-3E3D-457B-82DE-8D4189775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5546" y="5912386"/>
            <a:ext cx="735239" cy="765110"/>
          </a:xfrm>
          <a:prstGeom prst="rect">
            <a:avLst/>
          </a:prstGeom>
        </p:spPr>
      </p:pic>
    </p:spTree>
    <p:extLst>
      <p:ext uri="{BB962C8B-B14F-4D97-AF65-F5344CB8AC3E}">
        <p14:creationId xmlns:p14="http://schemas.microsoft.com/office/powerpoint/2010/main" val="90326868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image" Target="../media/image14.png"/><Relationship Id="rId5" Type="http://schemas.openxmlformats.org/officeDocument/2006/relationships/image" Target="../media/image2.jp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336823-2743-4BB6-AEB8-0446CEEDA69D}"/>
              </a:ext>
            </a:extLst>
          </p:cNvPr>
          <p:cNvSpPr/>
          <p:nvPr userDrawn="1"/>
        </p:nvSpPr>
        <p:spPr>
          <a:xfrm>
            <a:off x="0" y="5903372"/>
            <a:ext cx="12192000" cy="954628"/>
          </a:xfrm>
          <a:prstGeom prst="rect">
            <a:avLst/>
          </a:prstGeom>
          <a:solidFill>
            <a:srgbClr val="732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5DA0C4F-CCC8-43DB-8B3F-9DAA49069598}"/>
              </a:ext>
            </a:extLst>
          </p:cNvPr>
          <p:cNvSpPr>
            <a:spLocks noGrp="1"/>
          </p:cNvSpPr>
          <p:nvPr>
            <p:ph type="title"/>
          </p:nvPr>
        </p:nvSpPr>
        <p:spPr>
          <a:xfrm>
            <a:off x="838200" y="365126"/>
            <a:ext cx="10515600" cy="103004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0EC8110-556C-4872-87BB-386BDE933FDD}"/>
              </a:ext>
            </a:extLst>
          </p:cNvPr>
          <p:cNvSpPr>
            <a:spLocks noGrp="1"/>
          </p:cNvSpPr>
          <p:nvPr>
            <p:ph type="body" idx="1"/>
          </p:nvPr>
        </p:nvSpPr>
        <p:spPr>
          <a:xfrm>
            <a:off x="838200" y="1460500"/>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FB5A0EE-4465-42FC-8867-34A4EEDD5FD3}"/>
              </a:ext>
            </a:extLst>
          </p:cNvPr>
          <p:cNvSpPr>
            <a:spLocks noGrp="1"/>
          </p:cNvSpPr>
          <p:nvPr>
            <p:ph type="ftr" sz="quarter" idx="3"/>
          </p:nvPr>
        </p:nvSpPr>
        <p:spPr>
          <a:xfrm>
            <a:off x="1818565" y="619812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TextBox 8">
            <a:extLst>
              <a:ext uri="{FF2B5EF4-FFF2-40B4-BE49-F238E27FC236}">
                <a16:creationId xmlns:a16="http://schemas.microsoft.com/office/drawing/2014/main" id="{D2B25562-A34D-4D48-9643-4618184114C9}"/>
              </a:ext>
            </a:extLst>
          </p:cNvPr>
          <p:cNvSpPr txBox="1"/>
          <p:nvPr userDrawn="1"/>
        </p:nvSpPr>
        <p:spPr>
          <a:xfrm>
            <a:off x="6814039" y="6308208"/>
            <a:ext cx="4618730" cy="369332"/>
          </a:xfrm>
          <a:prstGeom prst="rect">
            <a:avLst/>
          </a:prstGeom>
          <a:noFill/>
        </p:spPr>
        <p:txBody>
          <a:bodyPr wrap="square" rtlCol="0">
            <a:spAutoFit/>
          </a:bodyPr>
          <a:lstStyle/>
          <a:p>
            <a:pPr algn="r"/>
            <a:r>
              <a:rPr lang="en-US" sz="1800" b="0" dirty="0">
                <a:solidFill>
                  <a:schemeClr val="bg1"/>
                </a:solidFill>
                <a:latin typeface="+mj-lt"/>
                <a:cs typeface="Segoe UI Semibold" panose="020B0702040204020203" pitchFamily="34" charset="0"/>
              </a:rPr>
              <a:t>#GlobalPowerPlatformBootcamp      #GPPB2021</a:t>
            </a:r>
          </a:p>
        </p:txBody>
      </p:sp>
      <p:pic>
        <p:nvPicPr>
          <p:cNvPr id="10" name="Picture 9" descr="Icon&#10;&#10;Description generated with very high confidence">
            <a:extLst>
              <a:ext uri="{FF2B5EF4-FFF2-40B4-BE49-F238E27FC236}">
                <a16:creationId xmlns:a16="http://schemas.microsoft.com/office/drawing/2014/main" id="{C9AC67FE-EE42-4E19-9486-3E642C9C224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449787" y="6008914"/>
            <a:ext cx="735239" cy="765110"/>
          </a:xfrm>
          <a:prstGeom prst="rect">
            <a:avLst/>
          </a:prstGeom>
        </p:spPr>
      </p:pic>
    </p:spTree>
    <p:extLst>
      <p:ext uri="{BB962C8B-B14F-4D97-AF65-F5344CB8AC3E}">
        <p14:creationId xmlns:p14="http://schemas.microsoft.com/office/powerpoint/2010/main" val="2701062372"/>
      </p:ext>
    </p:extLst>
  </p:cSld>
  <p:clrMap bg1="lt1" tx1="dk1" bg2="lt2" tx2="dk2" accent1="accent1" accent2="accent2" accent3="accent3" accent4="accent4" accent5="accent5" accent6="accent6" hlink="hlink" folHlink="folHlink"/>
  <p:sldLayoutIdLst>
    <p:sldLayoutId id="2147483660" r:id="rId1"/>
    <p:sldLayoutId id="2147483650" r:id="rId2"/>
    <p:sldLayoutId id="2147483677" r:id="rId3"/>
    <p:sldLayoutId id="2147483666" r:id="rId4"/>
    <p:sldLayoutId id="2147483679" r:id="rId5"/>
    <p:sldLayoutId id="2147483652" r:id="rId6"/>
    <p:sldLayoutId id="2147483653" r:id="rId7"/>
    <p:sldLayoutId id="2147483654" r:id="rId8"/>
    <p:sldLayoutId id="2147483655" r:id="rId9"/>
    <p:sldLayoutId id="2147483664" r:id="rId10"/>
    <p:sldLayoutId id="2147483665" r:id="rId11"/>
    <p:sldLayoutId id="2147483670" r:id="rId12"/>
    <p:sldLayoutId id="2147483671" r:id="rId13"/>
    <p:sldLayoutId id="2147483672" r:id="rId14"/>
    <p:sldLayoutId id="2147483674" r:id="rId15"/>
    <p:sldLayoutId id="2147483662" r:id="rId16"/>
    <p:sldLayoutId id="2147483661" r:id="rId17"/>
    <p:sldLayoutId id="2147483676" r:id="rId18"/>
    <p:sldLayoutId id="2147483669" r:id="rId19"/>
    <p:sldLayoutId id="2147483673" r:id="rId20"/>
    <p:sldLayoutId id="2147483656" r:id="rId21"/>
    <p:sldLayoutId id="2147483657" r:id="rId22"/>
    <p:sldLayoutId id="2147483658" r:id="rId23"/>
    <p:sldLayoutId id="2147483659" r:id="rId24"/>
    <p:sldLayoutId id="2147483678"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199910324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pic>
        <p:nvPicPr>
          <p:cNvPr id="8" name="Picture 7" descr="Icon&#10;&#10;Description generated with very high confidence">
            <a:extLst>
              <a:ext uri="{FF2B5EF4-FFF2-40B4-BE49-F238E27FC236}">
                <a16:creationId xmlns:a16="http://schemas.microsoft.com/office/drawing/2014/main" id="{D2B5DAD9-251F-4EBA-BB85-39D854FAEAE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912" y="218026"/>
            <a:ext cx="1462927" cy="1522363"/>
          </a:xfrm>
          <a:prstGeom prst="rect">
            <a:avLst/>
          </a:prstGeom>
        </p:spPr>
      </p:pic>
      <p:sp>
        <p:nvSpPr>
          <p:cNvPr id="9" name="TextBox 8">
            <a:extLst>
              <a:ext uri="{FF2B5EF4-FFF2-40B4-BE49-F238E27FC236}">
                <a16:creationId xmlns:a16="http://schemas.microsoft.com/office/drawing/2014/main" id="{027D745E-B020-4F51-933A-E21AFDFC9B99}"/>
              </a:ext>
            </a:extLst>
          </p:cNvPr>
          <p:cNvSpPr txBox="1"/>
          <p:nvPr userDrawn="1"/>
        </p:nvSpPr>
        <p:spPr>
          <a:xfrm>
            <a:off x="2172172" y="458907"/>
            <a:ext cx="9478108" cy="830997"/>
          </a:xfrm>
          <a:prstGeom prst="rect">
            <a:avLst/>
          </a:prstGeom>
          <a:noFill/>
        </p:spPr>
        <p:txBody>
          <a:bodyPr wrap="square" rtlCol="0">
            <a:spAutoFit/>
          </a:bodyPr>
          <a:lstStyle/>
          <a:p>
            <a:r>
              <a:rPr lang="en-CA" sz="4800" dirty="0">
                <a:solidFill>
                  <a:schemeClr val="bg1"/>
                </a:solidFill>
                <a:latin typeface="+mj-lt"/>
              </a:rPr>
              <a:t>Global Power Platform Bootcamp 2021</a:t>
            </a:r>
          </a:p>
        </p:txBody>
      </p:sp>
      <p:sp>
        <p:nvSpPr>
          <p:cNvPr id="10" name="TextBox 9">
            <a:extLst>
              <a:ext uri="{FF2B5EF4-FFF2-40B4-BE49-F238E27FC236}">
                <a16:creationId xmlns:a16="http://schemas.microsoft.com/office/drawing/2014/main" id="{CC42B244-FBE9-4F38-8EEB-8A7446B2A258}"/>
              </a:ext>
            </a:extLst>
          </p:cNvPr>
          <p:cNvSpPr txBox="1"/>
          <p:nvPr userDrawn="1"/>
        </p:nvSpPr>
        <p:spPr>
          <a:xfrm>
            <a:off x="130948" y="7041279"/>
            <a:ext cx="5117123" cy="369332"/>
          </a:xfrm>
          <a:prstGeom prst="rect">
            <a:avLst/>
          </a:prstGeom>
          <a:noFill/>
        </p:spPr>
        <p:txBody>
          <a:bodyPr wrap="square" rtlCol="0">
            <a:spAutoFit/>
          </a:bodyPr>
          <a:lstStyle/>
          <a:p>
            <a:r>
              <a:rPr lang="en-CA" dirty="0">
                <a:solidFill>
                  <a:schemeClr val="bg1"/>
                </a:solidFill>
                <a:latin typeface="+mj-lt"/>
              </a:rPr>
              <a:t>#GLOBALPOWERPLATFORMBOOTCAMP #GPPB2021</a:t>
            </a:r>
          </a:p>
        </p:txBody>
      </p:sp>
      <p:sp>
        <p:nvSpPr>
          <p:cNvPr id="5" name="Rectangle 4">
            <a:extLst>
              <a:ext uri="{FF2B5EF4-FFF2-40B4-BE49-F238E27FC236}">
                <a16:creationId xmlns:a16="http://schemas.microsoft.com/office/drawing/2014/main" id="{1CD593FC-41EA-4259-B97D-C113C465812F}"/>
              </a:ext>
            </a:extLst>
          </p:cNvPr>
          <p:cNvSpPr/>
          <p:nvPr userDrawn="1"/>
        </p:nvSpPr>
        <p:spPr>
          <a:xfrm>
            <a:off x="0" y="6125418"/>
            <a:ext cx="12192000" cy="742950"/>
          </a:xfrm>
          <a:prstGeom prst="rect">
            <a:avLst/>
          </a:prstGeom>
          <a:solidFill>
            <a:schemeClr val="bg1">
              <a:lumMod val="95000"/>
              <a:alpha val="90000"/>
            </a:schemeClr>
          </a:solidFill>
          <a:ln>
            <a:solidFill>
              <a:srgbClr val="1383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 Placeholder 16">
            <a:extLst>
              <a:ext uri="{FF2B5EF4-FFF2-40B4-BE49-F238E27FC236}">
                <a16:creationId xmlns:a16="http://schemas.microsoft.com/office/drawing/2014/main" id="{EAB1BA57-5759-4D13-B376-CEA7C94585D4}"/>
              </a:ext>
            </a:extLst>
          </p:cNvPr>
          <p:cNvSpPr txBox="1">
            <a:spLocks/>
          </p:cNvSpPr>
          <p:nvPr userDrawn="1"/>
        </p:nvSpPr>
        <p:spPr>
          <a:xfrm>
            <a:off x="181583" y="1166660"/>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0066FF"/>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France</a:t>
            </a:r>
            <a:endParaRPr lang="en-CA" dirty="0"/>
          </a:p>
        </p:txBody>
      </p:sp>
      <p:sp>
        <p:nvSpPr>
          <p:cNvPr id="7" name="Text Placeholder 16">
            <a:extLst>
              <a:ext uri="{FF2B5EF4-FFF2-40B4-BE49-F238E27FC236}">
                <a16:creationId xmlns:a16="http://schemas.microsoft.com/office/drawing/2014/main" id="{4B03C439-4608-4919-BEB0-A0D824410A05}"/>
              </a:ext>
            </a:extLst>
          </p:cNvPr>
          <p:cNvSpPr txBox="1">
            <a:spLocks/>
          </p:cNvSpPr>
          <p:nvPr userDrawn="1"/>
        </p:nvSpPr>
        <p:spPr>
          <a:xfrm>
            <a:off x="1234617" y="1180344"/>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Paris</a:t>
            </a:r>
            <a:endParaRPr lang="en-CA" dirty="0"/>
          </a:p>
        </p:txBody>
      </p:sp>
      <p:sp>
        <p:nvSpPr>
          <p:cNvPr id="11" name="Text Placeholder 16">
            <a:extLst>
              <a:ext uri="{FF2B5EF4-FFF2-40B4-BE49-F238E27FC236}">
                <a16:creationId xmlns:a16="http://schemas.microsoft.com/office/drawing/2014/main" id="{AEE28340-9FC1-4D13-90D8-BE2EFBB68E71}"/>
              </a:ext>
            </a:extLst>
          </p:cNvPr>
          <p:cNvSpPr txBox="1">
            <a:spLocks/>
          </p:cNvSpPr>
          <p:nvPr userDrawn="1"/>
        </p:nvSpPr>
        <p:spPr>
          <a:xfrm>
            <a:off x="2287651" y="1171772"/>
            <a:ext cx="5421550" cy="574591"/>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rgbClr val="FF0000"/>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Edition</a:t>
            </a:r>
            <a:endParaRPr lang="en-CA" dirty="0"/>
          </a:p>
        </p:txBody>
      </p:sp>
    </p:spTree>
    <p:extLst>
      <p:ext uri="{BB962C8B-B14F-4D97-AF65-F5344CB8AC3E}">
        <p14:creationId xmlns:p14="http://schemas.microsoft.com/office/powerpoint/2010/main" val="226387906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emf"/><Relationship Id="rId5" Type="http://schemas.openxmlformats.org/officeDocument/2006/relationships/hyperlink" Target="https://avanade-my.sharepoint.com/:f:/p/margriet_platteau/Eq3CIuqoyy1LkdaUr1IbgoYBgmmXa--N_9hf9REQ8ow97A?e=YdGVLo" TargetMode="External"/><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linkedin.com/in/clemolivier/" TargetMode="External"/><Relationship Id="rId7"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stuffandtacos.azurewebsites.net/" TargetMode="External"/><Relationship Id="rId4" Type="http://schemas.openxmlformats.org/officeDocument/2006/relationships/hyperlink" Target="https://twitter.com/Clement0livier" TargetMode="External"/><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linkedin.com/in/allandecastro/" TargetMode="External"/><Relationship Id="rId7" Type="http://schemas.openxmlformats.org/officeDocument/2006/relationships/image" Target="../media/image22.png"/><Relationship Id="rId2" Type="http://schemas.openxmlformats.org/officeDocument/2006/relationships/image" Target="../media/image19.jp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hyperlink" Target="http://www.blog.allandecastro.com/" TargetMode="External"/><Relationship Id="rId4" Type="http://schemas.openxmlformats.org/officeDocument/2006/relationships/hyperlink" Target="https://twitter.com/decastroallan" TargetMode="External"/><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hyperlink" Target="https://www.npmjs.com/get-npm" TargetMode="External"/><Relationship Id="rId7" Type="http://schemas.openxmlformats.org/officeDocument/2006/relationships/hyperlink" Target="https://github.com/Danz-maveRICK/PCF-CustomControlBuilder" TargetMode="External"/><Relationship Id="rId12" Type="http://schemas.openxmlformats.org/officeDocument/2006/relationships/image" Target="../media/image3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aka.ms/PowerAppsCLI" TargetMode="External"/><Relationship Id="rId11" Type="http://schemas.openxmlformats.org/officeDocument/2006/relationships/image" Target="../media/image30.png"/><Relationship Id="rId5" Type="http://schemas.openxmlformats.org/officeDocument/2006/relationships/hyperlink" Target="https://dotnet.microsoft.com/download/dotnet-framework/net462" TargetMode="External"/><Relationship Id="rId10" Type="http://schemas.openxmlformats.org/officeDocument/2006/relationships/image" Target="../media/image29.png"/><Relationship Id="rId4" Type="http://schemas.openxmlformats.org/officeDocument/2006/relationships/hyperlink" Target="https://nodejs.org/en/" TargetMode="Externa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witter.com/DanzMaverick"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5551512B-5D53-449A-9025-124032E2B2D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5155" b="5155"/>
          <a:stretch/>
        </p:blipFill>
        <p:spPr>
          <a:xfrm>
            <a:off x="0" y="3472790"/>
            <a:ext cx="2632075" cy="2387600"/>
          </a:xfrm>
        </p:spPr>
      </p:pic>
      <p:sp>
        <p:nvSpPr>
          <p:cNvPr id="3" name="Text Placeholder 2">
            <a:extLst>
              <a:ext uri="{FF2B5EF4-FFF2-40B4-BE49-F238E27FC236}">
                <a16:creationId xmlns:a16="http://schemas.microsoft.com/office/drawing/2014/main" id="{72D77990-DF39-4A0C-A8A8-ABA77C9145C7}"/>
              </a:ext>
            </a:extLst>
          </p:cNvPr>
          <p:cNvSpPr>
            <a:spLocks noGrp="1"/>
          </p:cNvSpPr>
          <p:nvPr>
            <p:ph type="body" sz="quarter" idx="14"/>
          </p:nvPr>
        </p:nvSpPr>
        <p:spPr/>
        <p:txBody>
          <a:bodyPr/>
          <a:lstStyle/>
          <a:p>
            <a:r>
              <a:rPr lang="en-CA" sz="4000" dirty="0"/>
              <a:t>Allan De Castro &amp; Clément Olivier</a:t>
            </a:r>
          </a:p>
        </p:txBody>
      </p:sp>
      <p:sp>
        <p:nvSpPr>
          <p:cNvPr id="4" name="Text Placeholder 3">
            <a:extLst>
              <a:ext uri="{FF2B5EF4-FFF2-40B4-BE49-F238E27FC236}">
                <a16:creationId xmlns:a16="http://schemas.microsoft.com/office/drawing/2014/main" id="{35C01D62-EAC5-4380-BE91-53DF1BE7D401}"/>
              </a:ext>
            </a:extLst>
          </p:cNvPr>
          <p:cNvSpPr>
            <a:spLocks noGrp="1"/>
          </p:cNvSpPr>
          <p:nvPr>
            <p:ph type="body" sz="quarter" idx="15"/>
          </p:nvPr>
        </p:nvSpPr>
        <p:spPr>
          <a:xfrm>
            <a:off x="5029199" y="2404580"/>
            <a:ext cx="6796454" cy="1535566"/>
          </a:xfrm>
        </p:spPr>
        <p:txBody>
          <a:bodyPr/>
          <a:lstStyle/>
          <a:p>
            <a:r>
              <a:rPr lang="fr-FR" sz="2800" dirty="0"/>
              <a:t>Construire son premier contrôle PCF</a:t>
            </a:r>
          </a:p>
          <a:p>
            <a:r>
              <a:rPr lang="en-US" sz="1600" dirty="0"/>
              <a:t>Fri 10:30am</a:t>
            </a:r>
            <a:r>
              <a:rPr lang="fr-FR" sz="1600" dirty="0"/>
              <a:t>➡</a:t>
            </a:r>
            <a:r>
              <a:rPr lang="en-US" sz="1600" dirty="0"/>
              <a:t>45-60’</a:t>
            </a:r>
          </a:p>
          <a:p>
            <a:r>
              <a:rPr lang="en-US" sz="1600" dirty="0"/>
              <a:t>Digital Channel : </a:t>
            </a:r>
            <a:r>
              <a:rPr lang="fr-FR" sz="1600" b="0" i="0" dirty="0">
                <a:solidFill>
                  <a:srgbClr val="00B050"/>
                </a:solidFill>
                <a:effectLst/>
                <a:latin typeface="open sans" panose="020B0606030504020204" pitchFamily="34" charset="0"/>
              </a:rPr>
              <a:t>MONTMARTRE</a:t>
            </a:r>
            <a:endParaRPr lang="en-CA" sz="1600" dirty="0"/>
          </a:p>
        </p:txBody>
      </p:sp>
      <p:pic>
        <p:nvPicPr>
          <p:cNvPr id="5" name="Espace réservé pour une image  5">
            <a:extLst>
              <a:ext uri="{FF2B5EF4-FFF2-40B4-BE49-F238E27FC236}">
                <a16:creationId xmlns:a16="http://schemas.microsoft.com/office/drawing/2014/main" id="{F4210BB0-C369-44C2-A60D-22B76E635B22}"/>
              </a:ext>
            </a:extLst>
          </p:cNvPr>
          <p:cNvPicPr>
            <a:picLocks noChangeAspect="1"/>
          </p:cNvPicPr>
          <p:nvPr/>
        </p:nvPicPr>
        <p:blipFill>
          <a:blip r:embed="rId3">
            <a:extLst>
              <a:ext uri="{28A0092B-C50C-407E-A947-70E740481C1C}">
                <a14:useLocalDpi xmlns:a14="http://schemas.microsoft.com/office/drawing/2010/main" val="0"/>
              </a:ext>
            </a:extLst>
          </a:blip>
          <a:srcRect t="4644" b="4644"/>
          <a:stretch/>
        </p:blipFill>
        <p:spPr>
          <a:xfrm>
            <a:off x="2514600" y="2058154"/>
            <a:ext cx="2632075" cy="2387600"/>
          </a:xfrm>
          <a:prstGeom prst="ellipse">
            <a:avLst/>
          </a:prstGeom>
        </p:spPr>
      </p:pic>
    </p:spTree>
    <p:extLst>
      <p:ext uri="{BB962C8B-B14F-4D97-AF65-F5344CB8AC3E}">
        <p14:creationId xmlns:p14="http://schemas.microsoft.com/office/powerpoint/2010/main" val="104038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5EAE-D513-4012-9DCE-7D2463138936}"/>
              </a:ext>
            </a:extLst>
          </p:cNvPr>
          <p:cNvSpPr>
            <a:spLocks noGrp="1"/>
          </p:cNvSpPr>
          <p:nvPr>
            <p:ph type="title"/>
          </p:nvPr>
        </p:nvSpPr>
        <p:spPr/>
        <p:txBody>
          <a:bodyPr/>
          <a:lstStyle/>
          <a:p>
            <a:r>
              <a:rPr lang="fr-FR" dirty="0" err="1"/>
              <a:t>Creating</a:t>
            </a:r>
            <a:r>
              <a:rPr lang="fr-FR" dirty="0"/>
              <a:t> a component</a:t>
            </a:r>
          </a:p>
        </p:txBody>
      </p:sp>
      <p:sp>
        <p:nvSpPr>
          <p:cNvPr id="3" name="Content Placeholder 2">
            <a:extLst>
              <a:ext uri="{FF2B5EF4-FFF2-40B4-BE49-F238E27FC236}">
                <a16:creationId xmlns:a16="http://schemas.microsoft.com/office/drawing/2014/main" id="{BB4423D7-15B2-4BE9-BDBE-3F90207337DE}"/>
              </a:ext>
            </a:extLst>
          </p:cNvPr>
          <p:cNvSpPr>
            <a:spLocks noGrp="1"/>
          </p:cNvSpPr>
          <p:nvPr>
            <p:ph idx="1"/>
          </p:nvPr>
        </p:nvSpPr>
        <p:spPr>
          <a:xfrm>
            <a:off x="838200" y="1460500"/>
            <a:ext cx="10515600" cy="375444"/>
          </a:xfrm>
        </p:spPr>
        <p:txBody>
          <a:bodyPr>
            <a:normAutofit/>
          </a:bodyPr>
          <a:lstStyle/>
          <a:p>
            <a:pPr marL="0" indent="0" algn="ctr">
              <a:buNone/>
            </a:pPr>
            <a:r>
              <a:rPr lang="en-GB" sz="1600" dirty="0" err="1"/>
              <a:t>pac</a:t>
            </a:r>
            <a:r>
              <a:rPr lang="en-GB" sz="1600" dirty="0"/>
              <a:t> </a:t>
            </a:r>
            <a:r>
              <a:rPr lang="en-GB" sz="1600" dirty="0" err="1"/>
              <a:t>pcf</a:t>
            </a:r>
            <a:r>
              <a:rPr lang="en-GB" sz="1600" dirty="0"/>
              <a:t> </a:t>
            </a:r>
            <a:r>
              <a:rPr lang="en-GB" sz="1600" dirty="0" err="1"/>
              <a:t>init</a:t>
            </a:r>
            <a:r>
              <a:rPr lang="en-GB" sz="1600" dirty="0"/>
              <a:t> --namespace </a:t>
            </a:r>
            <a:r>
              <a:rPr lang="en-GB" sz="1600" b="1" dirty="0" err="1">
                <a:solidFill>
                  <a:srgbClr val="7030A0"/>
                </a:solidFill>
              </a:rPr>
              <a:t>MyNewComponentNameSpace</a:t>
            </a:r>
            <a:r>
              <a:rPr lang="en-GB" sz="1600" dirty="0"/>
              <a:t> --name </a:t>
            </a:r>
            <a:r>
              <a:rPr lang="en-GB" sz="2000" b="1" dirty="0" err="1">
                <a:solidFill>
                  <a:srgbClr val="FF5800"/>
                </a:solidFill>
                <a:latin typeface="Segoe UI Light" charset="0"/>
                <a:cs typeface="Segoe UI Light" charset="0"/>
              </a:rPr>
              <a:t>MyNewComponent</a:t>
            </a:r>
            <a:r>
              <a:rPr lang="en-GB" sz="1600" dirty="0"/>
              <a:t> --template </a:t>
            </a:r>
            <a:r>
              <a:rPr lang="en-GB" sz="1600" b="1" dirty="0">
                <a:solidFill>
                  <a:srgbClr val="00B050"/>
                </a:solidFill>
              </a:rPr>
              <a:t>field</a:t>
            </a:r>
          </a:p>
          <a:p>
            <a:pPr marL="0" indent="0">
              <a:buNone/>
            </a:pPr>
            <a:endParaRPr lang="fr-FR" sz="1600" dirty="0"/>
          </a:p>
        </p:txBody>
      </p:sp>
      <p:pic>
        <p:nvPicPr>
          <p:cNvPr id="4" name="Picture 2" descr="https://www.blog.allandecastro.com/wp-content/uploads/2019/10/1.png">
            <a:extLst>
              <a:ext uri="{FF2B5EF4-FFF2-40B4-BE49-F238E27FC236}">
                <a16:creationId xmlns:a16="http://schemas.microsoft.com/office/drawing/2014/main" id="{3AC6DBFC-8E6F-4B21-BF68-AB1E7E9B3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589" y="3163904"/>
            <a:ext cx="2185441" cy="18581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descr="https://www.blog.allandecastro.com/wp-content/uploads/2019/10/2.png">
            <a:extLst>
              <a:ext uri="{FF2B5EF4-FFF2-40B4-BE49-F238E27FC236}">
                <a16:creationId xmlns:a16="http://schemas.microsoft.com/office/drawing/2014/main" id="{BA8D212D-2098-43E9-BF17-BBCB41F9B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864" y="3455301"/>
            <a:ext cx="3079402" cy="12199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ext Placeholder 7">
            <a:extLst>
              <a:ext uri="{FF2B5EF4-FFF2-40B4-BE49-F238E27FC236}">
                <a16:creationId xmlns:a16="http://schemas.microsoft.com/office/drawing/2014/main" id="{C9EB0FF6-7431-4AD4-9FB3-4029A4C84001}"/>
              </a:ext>
            </a:extLst>
          </p:cNvPr>
          <p:cNvSpPr txBox="1">
            <a:spLocks/>
          </p:cNvSpPr>
          <p:nvPr/>
        </p:nvSpPr>
        <p:spPr>
          <a:xfrm>
            <a:off x="963506" y="5182688"/>
            <a:ext cx="7383901" cy="372269"/>
          </a:xfrm>
          <a:prstGeom prst="rect">
            <a:avLst/>
          </a:prstGeom>
        </p:spPr>
        <p:txBody>
          <a:bodyPr/>
          <a:lst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fontAlgn="base"/>
            <a:r>
              <a:rPr lang="en-US" sz="1800" dirty="0"/>
              <a:t>Note: </a:t>
            </a:r>
            <a:r>
              <a:rPr lang="en-US" sz="1800" dirty="0" err="1"/>
              <a:t>npm</a:t>
            </a:r>
            <a:r>
              <a:rPr lang="en-US" sz="1800" dirty="0"/>
              <a:t> install to ensure to get required project dependencies.</a:t>
            </a:r>
          </a:p>
          <a:p>
            <a:pPr fontAlgn="base"/>
            <a:endParaRPr lang="en-US" sz="1800" dirty="0"/>
          </a:p>
        </p:txBody>
      </p:sp>
      <p:sp>
        <p:nvSpPr>
          <p:cNvPr id="10" name="Content Placeholder 2">
            <a:extLst>
              <a:ext uri="{FF2B5EF4-FFF2-40B4-BE49-F238E27FC236}">
                <a16:creationId xmlns:a16="http://schemas.microsoft.com/office/drawing/2014/main" id="{A3FDB473-09A2-4101-AFFE-7C10142FA7B8}"/>
              </a:ext>
            </a:extLst>
          </p:cNvPr>
          <p:cNvSpPr txBox="1">
            <a:spLocks/>
          </p:cNvSpPr>
          <p:nvPr/>
        </p:nvSpPr>
        <p:spPr>
          <a:xfrm>
            <a:off x="798172" y="2389383"/>
            <a:ext cx="3396165" cy="375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solidFill>
                  <a:srgbClr val="7030A0"/>
                </a:solidFill>
              </a:rPr>
              <a:t>Namespace for this component</a:t>
            </a:r>
            <a:endParaRPr lang="fr-FR" sz="1600" dirty="0"/>
          </a:p>
        </p:txBody>
      </p:sp>
      <p:sp>
        <p:nvSpPr>
          <p:cNvPr id="11" name="Content Placeholder 2">
            <a:extLst>
              <a:ext uri="{FF2B5EF4-FFF2-40B4-BE49-F238E27FC236}">
                <a16:creationId xmlns:a16="http://schemas.microsoft.com/office/drawing/2014/main" id="{F6D7F5B2-2EFD-490B-AA44-D54049D343AB}"/>
              </a:ext>
            </a:extLst>
          </p:cNvPr>
          <p:cNvSpPr txBox="1">
            <a:spLocks/>
          </p:cNvSpPr>
          <p:nvPr/>
        </p:nvSpPr>
        <p:spPr>
          <a:xfrm>
            <a:off x="4713198" y="2389383"/>
            <a:ext cx="3396165" cy="3754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2000" b="1" dirty="0">
                <a:solidFill>
                  <a:srgbClr val="FF5800"/>
                </a:solidFill>
                <a:cs typeface="Segoe UI Light" charset="0"/>
              </a:rPr>
              <a:t>Namespace for this component</a:t>
            </a:r>
            <a:endParaRPr lang="fr-FR" sz="2000" b="1" dirty="0">
              <a:solidFill>
                <a:srgbClr val="FF5800"/>
              </a:solidFill>
              <a:cs typeface="Segoe UI Light" charset="0"/>
            </a:endParaRPr>
          </a:p>
        </p:txBody>
      </p:sp>
      <p:sp>
        <p:nvSpPr>
          <p:cNvPr id="14" name="Content Placeholder 2">
            <a:extLst>
              <a:ext uri="{FF2B5EF4-FFF2-40B4-BE49-F238E27FC236}">
                <a16:creationId xmlns:a16="http://schemas.microsoft.com/office/drawing/2014/main" id="{E97CB808-376D-4304-A8E2-0BF30765165F}"/>
              </a:ext>
            </a:extLst>
          </p:cNvPr>
          <p:cNvSpPr txBox="1">
            <a:spLocks/>
          </p:cNvSpPr>
          <p:nvPr/>
        </p:nvSpPr>
        <p:spPr>
          <a:xfrm>
            <a:off x="9213567" y="2389383"/>
            <a:ext cx="2145952" cy="3754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a:solidFill>
                  <a:srgbClr val="00B050"/>
                </a:solidFill>
              </a:rPr>
              <a:t>Type of PCF project</a:t>
            </a:r>
            <a:endParaRPr lang="fr-FR" sz="1600" b="1" dirty="0">
              <a:solidFill>
                <a:srgbClr val="00B050"/>
              </a:solidFill>
            </a:endParaRPr>
          </a:p>
        </p:txBody>
      </p:sp>
    </p:spTree>
    <p:extLst>
      <p:ext uri="{BB962C8B-B14F-4D97-AF65-F5344CB8AC3E}">
        <p14:creationId xmlns:p14="http://schemas.microsoft.com/office/powerpoint/2010/main" val="33935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C674-6741-47E3-B3BE-57394AB75163}"/>
              </a:ext>
            </a:extLst>
          </p:cNvPr>
          <p:cNvSpPr>
            <a:spLocks noGrp="1"/>
          </p:cNvSpPr>
          <p:nvPr>
            <p:ph type="title"/>
          </p:nvPr>
        </p:nvSpPr>
        <p:spPr/>
        <p:txBody>
          <a:bodyPr>
            <a:normAutofit/>
          </a:bodyPr>
          <a:lstStyle/>
          <a:p>
            <a:r>
              <a:rPr lang="fr-FR" dirty="0"/>
              <a:t>Package a Component &amp; Import the solution</a:t>
            </a:r>
          </a:p>
        </p:txBody>
      </p:sp>
      <p:sp>
        <p:nvSpPr>
          <p:cNvPr id="4" name="Content Placeholder 2">
            <a:extLst>
              <a:ext uri="{FF2B5EF4-FFF2-40B4-BE49-F238E27FC236}">
                <a16:creationId xmlns:a16="http://schemas.microsoft.com/office/drawing/2014/main" id="{93B31E63-CC38-4EC4-9224-49221659A52B}"/>
              </a:ext>
            </a:extLst>
          </p:cNvPr>
          <p:cNvSpPr>
            <a:spLocks noGrp="1"/>
          </p:cNvSpPr>
          <p:nvPr>
            <p:ph idx="1"/>
          </p:nvPr>
        </p:nvSpPr>
        <p:spPr>
          <a:xfrm>
            <a:off x="838199" y="1460500"/>
            <a:ext cx="10063163" cy="4351338"/>
          </a:xfrm>
        </p:spPr>
        <p:txBody>
          <a:bodyPr>
            <a:normAutofit fontScale="62500" lnSpcReduction="20000"/>
          </a:bodyPr>
          <a:lstStyle/>
          <a:p>
            <a:pPr marL="0" indent="0" algn="just">
              <a:buNone/>
            </a:pPr>
            <a:r>
              <a:rPr lang="en-US" sz="2300" b="1" dirty="0">
                <a:solidFill>
                  <a:srgbClr val="7030A0"/>
                </a:solidFill>
              </a:rPr>
              <a:t>Use CLI to create a solution (Managed/</a:t>
            </a:r>
            <a:r>
              <a:rPr lang="en-US" sz="2300" b="1" dirty="0" err="1">
                <a:solidFill>
                  <a:srgbClr val="7030A0"/>
                </a:solidFill>
              </a:rPr>
              <a:t>UnManaged</a:t>
            </a:r>
            <a:r>
              <a:rPr lang="en-US" sz="2300" b="1" dirty="0">
                <a:solidFill>
                  <a:srgbClr val="7030A0"/>
                </a:solidFill>
              </a:rPr>
              <a:t>) containing the custom control.</a:t>
            </a:r>
            <a:br>
              <a:rPr lang="en-US" sz="2300" b="1" dirty="0">
                <a:solidFill>
                  <a:srgbClr val="7030A0"/>
                </a:solidFill>
              </a:rPr>
            </a:br>
            <a:endParaRPr lang="en-US" sz="2300" b="1" dirty="0">
              <a:solidFill>
                <a:srgbClr val="7030A0"/>
              </a:solidFill>
            </a:endParaRPr>
          </a:p>
          <a:p>
            <a:pPr marL="457200" indent="-457200" algn="just">
              <a:buFont typeface="+mj-lt"/>
              <a:buAutoNum type="arabicPeriod"/>
            </a:pPr>
            <a:r>
              <a:rPr lang="en-US" sz="2300" b="1" dirty="0">
                <a:solidFill>
                  <a:srgbClr val="7030A0"/>
                </a:solidFill>
              </a:rPr>
              <a:t> cd </a:t>
            </a:r>
            <a:r>
              <a:rPr lang="en-US" sz="2700" dirty="0"/>
              <a:t>&lt;solution folder&gt;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pac</a:t>
            </a:r>
            <a:r>
              <a:rPr lang="en-US" sz="2300" b="1" dirty="0">
                <a:solidFill>
                  <a:srgbClr val="7030A0"/>
                </a:solidFill>
              </a:rPr>
              <a:t> solution </a:t>
            </a:r>
            <a:r>
              <a:rPr lang="en-US" sz="2300" b="1" dirty="0" err="1">
                <a:solidFill>
                  <a:srgbClr val="7030A0"/>
                </a:solidFill>
              </a:rPr>
              <a:t>init</a:t>
            </a:r>
            <a:r>
              <a:rPr lang="en-US" sz="2300" b="1" dirty="0">
                <a:solidFill>
                  <a:srgbClr val="7030A0"/>
                </a:solidFill>
              </a:rPr>
              <a:t> </a:t>
            </a:r>
            <a:r>
              <a:rPr lang="en-US" sz="2700" dirty="0"/>
              <a:t>--publisher-name &lt;enter your publisher name&gt; --publisher-prefix &lt;enter your publisher prefix&gt;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pac</a:t>
            </a:r>
            <a:r>
              <a:rPr lang="en-US" sz="2300" b="1" dirty="0">
                <a:solidFill>
                  <a:srgbClr val="7030A0"/>
                </a:solidFill>
              </a:rPr>
              <a:t> solution add-reference </a:t>
            </a:r>
            <a:r>
              <a:rPr lang="en-US" sz="2700" dirty="0"/>
              <a:t>--path &lt;path of your Power Apps component framework project on disk&gt;</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msbuild</a:t>
            </a:r>
            <a:r>
              <a:rPr lang="en-US" sz="2300" b="1" dirty="0">
                <a:solidFill>
                  <a:srgbClr val="7030A0"/>
                </a:solidFill>
              </a:rPr>
              <a:t> </a:t>
            </a:r>
            <a:r>
              <a:rPr lang="en-US" sz="2700" dirty="0"/>
              <a:t>/</a:t>
            </a:r>
            <a:r>
              <a:rPr lang="en-US" sz="2700" dirty="0" err="1"/>
              <a:t>t:build</a:t>
            </a:r>
            <a:r>
              <a:rPr lang="en-US" sz="2700" dirty="0"/>
              <a:t> /restore (</a:t>
            </a:r>
            <a:r>
              <a:rPr lang="en-US" sz="2700" dirty="0" err="1"/>
              <a:t>msbuild</a:t>
            </a:r>
            <a:r>
              <a:rPr lang="en-US" sz="2700" dirty="0"/>
              <a:t> must be in the path)</a:t>
            </a:r>
          </a:p>
          <a:p>
            <a:pPr marL="457200" indent="-457200" algn="just">
              <a:buFont typeface="+mj-lt"/>
              <a:buAutoNum type="arabicPeriod"/>
            </a:pPr>
            <a:endParaRPr lang="en-US" sz="2300" b="1" dirty="0">
              <a:solidFill>
                <a:srgbClr val="7030A0"/>
              </a:solidFill>
            </a:endParaRPr>
          </a:p>
          <a:p>
            <a:pPr marL="457200" indent="-457200" algn="just">
              <a:buFont typeface="+mj-lt"/>
              <a:buAutoNum type="arabicPeriod"/>
            </a:pPr>
            <a:r>
              <a:rPr lang="en-US" sz="2300" b="1" dirty="0">
                <a:solidFill>
                  <a:srgbClr val="7030A0"/>
                </a:solidFill>
              </a:rPr>
              <a:t> </a:t>
            </a:r>
            <a:r>
              <a:rPr lang="en-US" sz="2300" b="1" dirty="0" err="1">
                <a:solidFill>
                  <a:srgbClr val="7030A0"/>
                </a:solidFill>
              </a:rPr>
              <a:t>msbuild</a:t>
            </a:r>
            <a:r>
              <a:rPr lang="en-US" sz="2300" b="1" dirty="0">
                <a:solidFill>
                  <a:srgbClr val="7030A0"/>
                </a:solidFill>
              </a:rPr>
              <a:t> </a:t>
            </a:r>
            <a:r>
              <a:rPr lang="en-US" sz="2700" dirty="0"/>
              <a:t>/</a:t>
            </a:r>
            <a:r>
              <a:rPr lang="en-US" sz="2700" dirty="0" err="1"/>
              <a:t>t:build</a:t>
            </a:r>
            <a:r>
              <a:rPr lang="en-US" sz="2700" dirty="0"/>
              <a:t> /restore </a:t>
            </a:r>
            <a:r>
              <a:rPr lang="en-US" sz="2300" b="1" dirty="0">
                <a:solidFill>
                  <a:srgbClr val="7030A0"/>
                </a:solidFill>
              </a:rPr>
              <a:t>/</a:t>
            </a:r>
            <a:r>
              <a:rPr lang="en-US" sz="2300" b="1" dirty="0" err="1">
                <a:solidFill>
                  <a:srgbClr val="7030A0"/>
                </a:solidFill>
              </a:rPr>
              <a:t>p:configuration</a:t>
            </a:r>
            <a:r>
              <a:rPr lang="en-US" sz="2300" b="1" dirty="0">
                <a:solidFill>
                  <a:srgbClr val="7030A0"/>
                </a:solidFill>
              </a:rPr>
              <a:t>=Release </a:t>
            </a:r>
            <a:r>
              <a:rPr lang="en-US" sz="2700" dirty="0"/>
              <a:t>(If you want to build a managed package)</a:t>
            </a:r>
          </a:p>
          <a:p>
            <a:pPr marL="457200" indent="-457200" algn="just">
              <a:buFont typeface="+mj-lt"/>
              <a:buAutoNum type="arabicPeriod"/>
            </a:pPr>
            <a:endParaRPr lang="en-US" sz="2700" dirty="0"/>
          </a:p>
          <a:p>
            <a:pPr marL="457200" indent="-457200" algn="just">
              <a:buFont typeface="+mj-lt"/>
              <a:buAutoNum type="arabicPeriod"/>
            </a:pPr>
            <a:r>
              <a:rPr lang="en-US" sz="2300" b="1" dirty="0">
                <a:solidFill>
                  <a:srgbClr val="7030A0"/>
                </a:solidFill>
              </a:rPr>
              <a:t> Import </a:t>
            </a:r>
            <a:r>
              <a:rPr lang="en-US" sz="2700" dirty="0"/>
              <a:t>the solution into Dataverse </a:t>
            </a:r>
            <a:r>
              <a:rPr lang="en-US" sz="2700" dirty="0" err="1"/>
              <a:t>Environement</a:t>
            </a:r>
            <a:r>
              <a:rPr lang="en-US" sz="2700" dirty="0"/>
              <a:t> using the UI.	</a:t>
            </a:r>
          </a:p>
          <a:p>
            <a:pPr marL="0" indent="0" algn="just">
              <a:buNone/>
            </a:pPr>
            <a:endParaRPr lang="en-US" sz="2300" b="1" dirty="0">
              <a:solidFill>
                <a:srgbClr val="7030A0"/>
              </a:solidFill>
            </a:endParaRPr>
          </a:p>
          <a:p>
            <a:pPr marL="0" indent="0" algn="just">
              <a:buNone/>
            </a:pPr>
            <a:endParaRPr lang="en-US" sz="2300" b="1" dirty="0">
              <a:solidFill>
                <a:srgbClr val="7030A0"/>
              </a:solidFill>
            </a:endParaRPr>
          </a:p>
        </p:txBody>
      </p:sp>
    </p:spTree>
    <p:extLst>
      <p:ext uri="{BB962C8B-B14F-4D97-AF65-F5344CB8AC3E}">
        <p14:creationId xmlns:p14="http://schemas.microsoft.com/office/powerpoint/2010/main" val="1672700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AB3-5AC6-4B72-BB8A-37B419ACA685}"/>
              </a:ext>
            </a:extLst>
          </p:cNvPr>
          <p:cNvSpPr>
            <a:spLocks noGrp="1"/>
          </p:cNvSpPr>
          <p:nvPr>
            <p:ph type="title"/>
          </p:nvPr>
        </p:nvSpPr>
        <p:spPr/>
        <p:txBody>
          <a:bodyPr/>
          <a:lstStyle/>
          <a:p>
            <a:r>
              <a:rPr lang="fr-FR" dirty="0"/>
              <a:t>Component</a:t>
            </a:r>
          </a:p>
        </p:txBody>
      </p:sp>
    </p:spTree>
    <p:extLst>
      <p:ext uri="{BB962C8B-B14F-4D97-AF65-F5344CB8AC3E}">
        <p14:creationId xmlns:p14="http://schemas.microsoft.com/office/powerpoint/2010/main" val="3603217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B2369-125F-4278-A23F-A4C112CA4A3C}"/>
              </a:ext>
            </a:extLst>
          </p:cNvPr>
          <p:cNvSpPr>
            <a:spLocks noGrp="1"/>
          </p:cNvSpPr>
          <p:nvPr>
            <p:ph type="title"/>
          </p:nvPr>
        </p:nvSpPr>
        <p:spPr/>
        <p:txBody>
          <a:bodyPr/>
          <a:lstStyle/>
          <a:p>
            <a:r>
              <a:rPr lang="fr-FR" dirty="0" err="1"/>
              <a:t>Thinking</a:t>
            </a:r>
            <a:r>
              <a:rPr lang="fr-FR" dirty="0"/>
              <a:t> </a:t>
            </a:r>
            <a:r>
              <a:rPr lang="fr-FR" dirty="0" err="1"/>
              <a:t>before</a:t>
            </a:r>
            <a:r>
              <a:rPr lang="fr-FR" dirty="0"/>
              <a:t> acting</a:t>
            </a:r>
          </a:p>
        </p:txBody>
      </p:sp>
      <p:cxnSp>
        <p:nvCxnSpPr>
          <p:cNvPr id="4" name="Straight Connector 3">
            <a:extLst>
              <a:ext uri="{FF2B5EF4-FFF2-40B4-BE49-F238E27FC236}">
                <a16:creationId xmlns:a16="http://schemas.microsoft.com/office/drawing/2014/main" id="{46848151-84AC-4487-AB1F-79D52BE00B9F}"/>
              </a:ext>
            </a:extLst>
          </p:cNvPr>
          <p:cNvCxnSpPr>
            <a:stCxn id="16" idx="4"/>
          </p:cNvCxnSpPr>
          <p:nvPr/>
        </p:nvCxnSpPr>
        <p:spPr>
          <a:xfrm>
            <a:off x="3328930" y="3840628"/>
            <a:ext cx="0" cy="14205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4C7EF02-6512-4E7D-875E-92F0DC721234}"/>
              </a:ext>
            </a:extLst>
          </p:cNvPr>
          <p:cNvCxnSpPr>
            <a:stCxn id="22" idx="4"/>
          </p:cNvCxnSpPr>
          <p:nvPr/>
        </p:nvCxnSpPr>
        <p:spPr>
          <a:xfrm flipH="1">
            <a:off x="7014000" y="3407712"/>
            <a:ext cx="526" cy="1794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A731AA4-DDA3-40D9-83B3-A7E5FBC7FEDD}"/>
              </a:ext>
            </a:extLst>
          </p:cNvPr>
          <p:cNvSpPr/>
          <p:nvPr/>
        </p:nvSpPr>
        <p:spPr>
          <a:xfrm>
            <a:off x="798576" y="4554109"/>
            <a:ext cx="499872" cy="46329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B7C954D2-73FE-4DDF-A129-9A1692ADB512}"/>
              </a:ext>
            </a:extLst>
          </p:cNvPr>
          <p:cNvCxnSpPr>
            <a:stCxn id="25" idx="4"/>
          </p:cNvCxnSpPr>
          <p:nvPr/>
        </p:nvCxnSpPr>
        <p:spPr>
          <a:xfrm flipH="1">
            <a:off x="8845012" y="4323107"/>
            <a:ext cx="0" cy="970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1CB64AB-FB09-4431-A189-EBEF1AF9A0CC}"/>
              </a:ext>
            </a:extLst>
          </p:cNvPr>
          <p:cNvCxnSpPr>
            <a:stCxn id="28" idx="4"/>
          </p:cNvCxnSpPr>
          <p:nvPr/>
        </p:nvCxnSpPr>
        <p:spPr>
          <a:xfrm flipH="1">
            <a:off x="10681012" y="3727086"/>
            <a:ext cx="0" cy="1564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998ACF-27A6-483C-B5BB-BA79907759BC}"/>
              </a:ext>
            </a:extLst>
          </p:cNvPr>
          <p:cNvCxnSpPr>
            <a:stCxn id="19" idx="4"/>
          </p:cNvCxnSpPr>
          <p:nvPr/>
        </p:nvCxnSpPr>
        <p:spPr>
          <a:xfrm flipH="1">
            <a:off x="5178000" y="4074451"/>
            <a:ext cx="0" cy="1206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8B04F9-5213-4CBF-8655-02F767120EA4}"/>
              </a:ext>
            </a:extLst>
          </p:cNvPr>
          <p:cNvCxnSpPr>
            <a:stCxn id="13" idx="4"/>
          </p:cNvCxnSpPr>
          <p:nvPr/>
        </p:nvCxnSpPr>
        <p:spPr>
          <a:xfrm flipH="1">
            <a:off x="1502304" y="3704829"/>
            <a:ext cx="0" cy="1556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6F8CDD-8DD9-407C-B412-A41BBD02A758}"/>
              </a:ext>
            </a:extLst>
          </p:cNvPr>
          <p:cNvGrpSpPr/>
          <p:nvPr/>
        </p:nvGrpSpPr>
        <p:grpSpPr>
          <a:xfrm>
            <a:off x="1084894" y="2920446"/>
            <a:ext cx="842212" cy="844315"/>
            <a:chOff x="1393086" y="3855331"/>
            <a:chExt cx="842212" cy="844315"/>
          </a:xfrm>
        </p:grpSpPr>
        <p:sp>
          <p:nvSpPr>
            <p:cNvPr id="12" name="Oval 36">
              <a:extLst>
                <a:ext uri="{FF2B5EF4-FFF2-40B4-BE49-F238E27FC236}">
                  <a16:creationId xmlns:a16="http://schemas.microsoft.com/office/drawing/2014/main" id="{4842B897-9FBE-444E-ACCC-72CDCF496611}"/>
                </a:ext>
              </a:extLst>
            </p:cNvPr>
            <p:cNvSpPr>
              <a:spLocks noChangeArrowheads="1"/>
            </p:cNvSpPr>
            <p:nvPr/>
          </p:nvSpPr>
          <p:spPr bwMode="auto">
            <a:xfrm>
              <a:off x="1393086" y="3855331"/>
              <a:ext cx="842212" cy="844315"/>
            </a:xfrm>
            <a:prstGeom prst="ellipse">
              <a:avLst/>
            </a:prstGeom>
            <a:solidFill>
              <a:schemeClr val="accent1"/>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3" name="Oval 37">
              <a:extLst>
                <a:ext uri="{FF2B5EF4-FFF2-40B4-BE49-F238E27FC236}">
                  <a16:creationId xmlns:a16="http://schemas.microsoft.com/office/drawing/2014/main" id="{11D6ECE3-AC6F-4BE1-BC4C-C5D49C4A9A6D}"/>
                </a:ext>
              </a:extLst>
            </p:cNvPr>
            <p:cNvSpPr>
              <a:spLocks noChangeArrowheads="1"/>
            </p:cNvSpPr>
            <p:nvPr/>
          </p:nvSpPr>
          <p:spPr bwMode="auto">
            <a:xfrm>
              <a:off x="1453019" y="3915264"/>
              <a:ext cx="723398" cy="724450"/>
            </a:xfrm>
            <a:prstGeom prst="ellipse">
              <a:avLst/>
            </a:prstGeom>
            <a:solidFill>
              <a:srgbClr val="FFFFFF"/>
            </a:solidFill>
            <a:ln w="9525">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14" name="Group 13">
            <a:extLst>
              <a:ext uri="{FF2B5EF4-FFF2-40B4-BE49-F238E27FC236}">
                <a16:creationId xmlns:a16="http://schemas.microsoft.com/office/drawing/2014/main" id="{937C7196-837A-45D9-A589-A62555C5280E}"/>
              </a:ext>
            </a:extLst>
          </p:cNvPr>
          <p:cNvGrpSpPr/>
          <p:nvPr/>
        </p:nvGrpSpPr>
        <p:grpSpPr>
          <a:xfrm>
            <a:off x="2907299" y="3057297"/>
            <a:ext cx="843264" cy="843264"/>
            <a:chOff x="3111648" y="3262577"/>
            <a:chExt cx="843264" cy="843264"/>
          </a:xfrm>
        </p:grpSpPr>
        <p:sp>
          <p:nvSpPr>
            <p:cNvPr id="15" name="Oval 41">
              <a:extLst>
                <a:ext uri="{FF2B5EF4-FFF2-40B4-BE49-F238E27FC236}">
                  <a16:creationId xmlns:a16="http://schemas.microsoft.com/office/drawing/2014/main" id="{4557DBD0-ECBC-47B1-8D88-00A96B4D5223}"/>
                </a:ext>
              </a:extLst>
            </p:cNvPr>
            <p:cNvSpPr>
              <a:spLocks noChangeArrowheads="1"/>
            </p:cNvSpPr>
            <p:nvPr/>
          </p:nvSpPr>
          <p:spPr bwMode="auto">
            <a:xfrm>
              <a:off x="3111648" y="3262577"/>
              <a:ext cx="843264" cy="843264"/>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6" name="Oval 42">
              <a:extLst>
                <a:ext uri="{FF2B5EF4-FFF2-40B4-BE49-F238E27FC236}">
                  <a16:creationId xmlns:a16="http://schemas.microsoft.com/office/drawing/2014/main" id="{DF120352-3939-4D93-8189-4C3A0F40D60E}"/>
                </a:ext>
              </a:extLst>
            </p:cNvPr>
            <p:cNvSpPr>
              <a:spLocks noChangeArrowheads="1"/>
            </p:cNvSpPr>
            <p:nvPr/>
          </p:nvSpPr>
          <p:spPr bwMode="auto">
            <a:xfrm>
              <a:off x="3171580" y="332145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17" name="Group 16">
            <a:extLst>
              <a:ext uri="{FF2B5EF4-FFF2-40B4-BE49-F238E27FC236}">
                <a16:creationId xmlns:a16="http://schemas.microsoft.com/office/drawing/2014/main" id="{2B98BF82-5C87-491F-977A-F28C31C5D93F}"/>
              </a:ext>
            </a:extLst>
          </p:cNvPr>
          <p:cNvGrpSpPr/>
          <p:nvPr/>
        </p:nvGrpSpPr>
        <p:grpSpPr>
          <a:xfrm>
            <a:off x="4757945" y="3291119"/>
            <a:ext cx="840110" cy="843264"/>
            <a:chOff x="4832313" y="4205731"/>
            <a:chExt cx="840110" cy="843264"/>
          </a:xfrm>
        </p:grpSpPr>
        <p:sp>
          <p:nvSpPr>
            <p:cNvPr id="18" name="Oval 49">
              <a:extLst>
                <a:ext uri="{FF2B5EF4-FFF2-40B4-BE49-F238E27FC236}">
                  <a16:creationId xmlns:a16="http://schemas.microsoft.com/office/drawing/2014/main" id="{0C72E480-F695-430D-8174-F654096301D0}"/>
                </a:ext>
              </a:extLst>
            </p:cNvPr>
            <p:cNvSpPr>
              <a:spLocks noChangeArrowheads="1"/>
            </p:cNvSpPr>
            <p:nvPr/>
          </p:nvSpPr>
          <p:spPr bwMode="auto">
            <a:xfrm>
              <a:off x="4832313" y="4205731"/>
              <a:ext cx="840110" cy="843264"/>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19" name="Oval 50">
              <a:extLst>
                <a:ext uri="{FF2B5EF4-FFF2-40B4-BE49-F238E27FC236}">
                  <a16:creationId xmlns:a16="http://schemas.microsoft.com/office/drawing/2014/main" id="{EFD28570-CB90-483D-AFAB-BD1D2E4901D1}"/>
                </a:ext>
              </a:extLst>
            </p:cNvPr>
            <p:cNvSpPr>
              <a:spLocks noChangeArrowheads="1"/>
            </p:cNvSpPr>
            <p:nvPr/>
          </p:nvSpPr>
          <p:spPr bwMode="auto">
            <a:xfrm>
              <a:off x="4890142" y="4264613"/>
              <a:ext cx="725501"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0" name="Group 19">
            <a:extLst>
              <a:ext uri="{FF2B5EF4-FFF2-40B4-BE49-F238E27FC236}">
                <a16:creationId xmlns:a16="http://schemas.microsoft.com/office/drawing/2014/main" id="{5F55DA82-301F-4CEA-97C5-1A31F276332A}"/>
              </a:ext>
            </a:extLst>
          </p:cNvPr>
          <p:cNvGrpSpPr/>
          <p:nvPr/>
        </p:nvGrpSpPr>
        <p:grpSpPr>
          <a:xfrm>
            <a:off x="6592894" y="2623329"/>
            <a:ext cx="842212" cy="843264"/>
            <a:chOff x="6551926" y="3616905"/>
            <a:chExt cx="842212" cy="843264"/>
          </a:xfrm>
        </p:grpSpPr>
        <p:sp>
          <p:nvSpPr>
            <p:cNvPr id="21" name="Oval 56">
              <a:extLst>
                <a:ext uri="{FF2B5EF4-FFF2-40B4-BE49-F238E27FC236}">
                  <a16:creationId xmlns:a16="http://schemas.microsoft.com/office/drawing/2014/main" id="{9FF5AE2C-63EA-4324-8015-12EB0CD7B42C}"/>
                </a:ext>
              </a:extLst>
            </p:cNvPr>
            <p:cNvSpPr>
              <a:spLocks noChangeArrowheads="1"/>
            </p:cNvSpPr>
            <p:nvPr/>
          </p:nvSpPr>
          <p:spPr bwMode="auto">
            <a:xfrm>
              <a:off x="6551926" y="3616905"/>
              <a:ext cx="842212" cy="843264"/>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2" name="Oval 57">
              <a:extLst>
                <a:ext uri="{FF2B5EF4-FFF2-40B4-BE49-F238E27FC236}">
                  <a16:creationId xmlns:a16="http://schemas.microsoft.com/office/drawing/2014/main" id="{D0B8212A-C963-4C6C-9EAF-FEB8907D5905}"/>
                </a:ext>
              </a:extLst>
            </p:cNvPr>
            <p:cNvSpPr>
              <a:spLocks noChangeArrowheads="1"/>
            </p:cNvSpPr>
            <p:nvPr/>
          </p:nvSpPr>
          <p:spPr bwMode="auto">
            <a:xfrm>
              <a:off x="6611859" y="3676838"/>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3" name="Group 22">
            <a:extLst>
              <a:ext uri="{FF2B5EF4-FFF2-40B4-BE49-F238E27FC236}">
                <a16:creationId xmlns:a16="http://schemas.microsoft.com/office/drawing/2014/main" id="{CEBF8AAC-2BFE-4851-A613-708A77D6C32E}"/>
              </a:ext>
            </a:extLst>
          </p:cNvPr>
          <p:cNvGrpSpPr/>
          <p:nvPr/>
        </p:nvGrpSpPr>
        <p:grpSpPr>
          <a:xfrm>
            <a:off x="8428368" y="3539775"/>
            <a:ext cx="843264" cy="843264"/>
            <a:chOff x="8270488" y="4442195"/>
            <a:chExt cx="843264" cy="843264"/>
          </a:xfrm>
        </p:grpSpPr>
        <p:sp>
          <p:nvSpPr>
            <p:cNvPr id="24" name="Oval 63">
              <a:extLst>
                <a:ext uri="{FF2B5EF4-FFF2-40B4-BE49-F238E27FC236}">
                  <a16:creationId xmlns:a16="http://schemas.microsoft.com/office/drawing/2014/main" id="{3C05204F-2788-4934-9B99-A2D9DE82264A}"/>
                </a:ext>
              </a:extLst>
            </p:cNvPr>
            <p:cNvSpPr>
              <a:spLocks noChangeArrowheads="1"/>
            </p:cNvSpPr>
            <p:nvPr/>
          </p:nvSpPr>
          <p:spPr bwMode="auto">
            <a:xfrm>
              <a:off x="8270488" y="4442195"/>
              <a:ext cx="843264" cy="843264"/>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5" name="Oval 64">
              <a:extLst>
                <a:ext uri="{FF2B5EF4-FFF2-40B4-BE49-F238E27FC236}">
                  <a16:creationId xmlns:a16="http://schemas.microsoft.com/office/drawing/2014/main" id="{4D482E3E-E142-4FF3-892B-C8C11912CDBE}"/>
                </a:ext>
              </a:extLst>
            </p:cNvPr>
            <p:cNvSpPr>
              <a:spLocks noChangeArrowheads="1"/>
            </p:cNvSpPr>
            <p:nvPr/>
          </p:nvSpPr>
          <p:spPr bwMode="auto">
            <a:xfrm>
              <a:off x="8330420" y="4502128"/>
              <a:ext cx="723398" cy="7233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grpSp>
        <p:nvGrpSpPr>
          <p:cNvPr id="26" name="Group 25">
            <a:extLst>
              <a:ext uri="{FF2B5EF4-FFF2-40B4-BE49-F238E27FC236}">
                <a16:creationId xmlns:a16="http://schemas.microsoft.com/office/drawing/2014/main" id="{CB8340E5-5C82-4FB5-A2D1-45E4FF66581C}"/>
              </a:ext>
            </a:extLst>
          </p:cNvPr>
          <p:cNvGrpSpPr/>
          <p:nvPr/>
        </p:nvGrpSpPr>
        <p:grpSpPr>
          <a:xfrm>
            <a:off x="10264894" y="2942703"/>
            <a:ext cx="842212" cy="844315"/>
            <a:chOff x="9996997" y="3855331"/>
            <a:chExt cx="842212" cy="844315"/>
          </a:xfrm>
        </p:grpSpPr>
        <p:sp>
          <p:nvSpPr>
            <p:cNvPr id="27" name="Oval 36">
              <a:extLst>
                <a:ext uri="{FF2B5EF4-FFF2-40B4-BE49-F238E27FC236}">
                  <a16:creationId xmlns:a16="http://schemas.microsoft.com/office/drawing/2014/main" id="{44F487D0-5C19-4676-9197-DFC26FF1BAD6}"/>
                </a:ext>
              </a:extLst>
            </p:cNvPr>
            <p:cNvSpPr>
              <a:spLocks noChangeArrowheads="1"/>
            </p:cNvSpPr>
            <p:nvPr/>
          </p:nvSpPr>
          <p:spPr bwMode="auto">
            <a:xfrm>
              <a:off x="9996997" y="3855331"/>
              <a:ext cx="842212" cy="844315"/>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sp>
          <p:nvSpPr>
            <p:cNvPr id="28" name="Oval 37">
              <a:extLst>
                <a:ext uri="{FF2B5EF4-FFF2-40B4-BE49-F238E27FC236}">
                  <a16:creationId xmlns:a16="http://schemas.microsoft.com/office/drawing/2014/main" id="{3F1B2AC2-5A2B-47BF-9264-DEA7F5C9D9D9}"/>
                </a:ext>
              </a:extLst>
            </p:cNvPr>
            <p:cNvSpPr>
              <a:spLocks noChangeArrowheads="1"/>
            </p:cNvSpPr>
            <p:nvPr/>
          </p:nvSpPr>
          <p:spPr bwMode="auto">
            <a:xfrm>
              <a:off x="10056930" y="3915264"/>
              <a:ext cx="723398" cy="724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Light" charset="0"/>
                <a:ea typeface="Segoe UI Light" charset="0"/>
                <a:cs typeface="Segoe UI Light" charset="0"/>
              </a:endParaRPr>
            </a:p>
          </p:txBody>
        </p:sp>
      </p:grpSp>
      <p:sp>
        <p:nvSpPr>
          <p:cNvPr id="29" name="TextBox 28">
            <a:extLst>
              <a:ext uri="{FF2B5EF4-FFF2-40B4-BE49-F238E27FC236}">
                <a16:creationId xmlns:a16="http://schemas.microsoft.com/office/drawing/2014/main" id="{FA19F54C-4F4E-466B-AACF-04ABBA7CA5FA}"/>
              </a:ext>
            </a:extLst>
          </p:cNvPr>
          <p:cNvSpPr txBox="1"/>
          <p:nvPr/>
        </p:nvSpPr>
        <p:spPr>
          <a:xfrm>
            <a:off x="696000" y="1789572"/>
            <a:ext cx="1764050" cy="1027397"/>
          </a:xfrm>
          <a:prstGeom prst="rect">
            <a:avLst/>
          </a:prstGeom>
          <a:noFill/>
        </p:spPr>
        <p:txBody>
          <a:bodyPr wrap="square" rtlCol="0">
            <a:noAutofit/>
          </a:bodyPr>
          <a:lstStyle/>
          <a:p>
            <a:pPr lvl="0" algn="ctr">
              <a:defRPr/>
            </a:pPr>
            <a:r>
              <a:rPr lang="en-US" sz="1400" dirty="0">
                <a:solidFill>
                  <a:srgbClr val="FF5800"/>
                </a:solidFill>
                <a:latin typeface="Segoe UI Semibold" panose="020B0702040204020203" pitchFamily="34" charset="0"/>
                <a:ea typeface="Segoe UI Light" charset="0"/>
                <a:cs typeface="Segoe UI Semibold" panose="020B0702040204020203" pitchFamily="34" charset="0"/>
              </a:rPr>
              <a:t>What problem do I want to answer ?</a:t>
            </a:r>
          </a:p>
        </p:txBody>
      </p:sp>
      <p:sp>
        <p:nvSpPr>
          <p:cNvPr id="30" name="TextBox 29">
            <a:extLst>
              <a:ext uri="{FF2B5EF4-FFF2-40B4-BE49-F238E27FC236}">
                <a16:creationId xmlns:a16="http://schemas.microsoft.com/office/drawing/2014/main" id="{730B3855-B07F-44B7-8808-033CB0FFF382}"/>
              </a:ext>
            </a:extLst>
          </p:cNvPr>
          <p:cNvSpPr txBox="1"/>
          <p:nvPr/>
        </p:nvSpPr>
        <p:spPr>
          <a:xfrm>
            <a:off x="2518931" y="1723751"/>
            <a:ext cx="1620000" cy="1027397"/>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CE056A"/>
                </a:solidFill>
                <a:latin typeface="Segoe UI Semibold" panose="020B0702040204020203" pitchFamily="34" charset="0"/>
                <a:cs typeface="Segoe UI Semibold" panose="020B0702040204020203" pitchFamily="34" charset="0"/>
              </a:rPr>
              <a:t>What is the added value of building a component?</a:t>
            </a:r>
          </a:p>
        </p:txBody>
      </p:sp>
      <p:sp>
        <p:nvSpPr>
          <p:cNvPr id="31" name="TextBox 30">
            <a:extLst>
              <a:ext uri="{FF2B5EF4-FFF2-40B4-BE49-F238E27FC236}">
                <a16:creationId xmlns:a16="http://schemas.microsoft.com/office/drawing/2014/main" id="{A67CAD49-C38D-4068-89D8-6741AAB48469}"/>
              </a:ext>
            </a:extLst>
          </p:cNvPr>
          <p:cNvSpPr txBox="1"/>
          <p:nvPr/>
        </p:nvSpPr>
        <p:spPr>
          <a:xfrm>
            <a:off x="4367999" y="1541115"/>
            <a:ext cx="1633069" cy="1644814"/>
          </a:xfrm>
          <a:prstGeom prst="rect">
            <a:avLst/>
          </a:prstGeom>
          <a:noFill/>
        </p:spPr>
        <p:txBody>
          <a:bodyPr wrap="square" rtlCol="0">
            <a:noAutofit/>
          </a:bodyPr>
          <a:lstStyle/>
          <a:p>
            <a:pPr algn="ctr">
              <a:defRPr/>
            </a:pPr>
            <a:r>
              <a:rPr lang="en-US" sz="1400" dirty="0">
                <a:solidFill>
                  <a:srgbClr val="C80000"/>
                </a:solidFill>
                <a:latin typeface="Segoe UI Semibold" panose="020B0702040204020203" pitchFamily="34" charset="0"/>
                <a:ea typeface="Segoe UI Light" charset="0"/>
                <a:cs typeface="Segoe UI Semibold" panose="020B0702040204020203" pitchFamily="34" charset="0"/>
              </a:rPr>
              <a:t>What features must be implemented to take full advantage of this component? </a:t>
            </a:r>
          </a:p>
        </p:txBody>
      </p:sp>
      <p:sp>
        <p:nvSpPr>
          <p:cNvPr id="32" name="TextBox 31">
            <a:extLst>
              <a:ext uri="{FF2B5EF4-FFF2-40B4-BE49-F238E27FC236}">
                <a16:creationId xmlns:a16="http://schemas.microsoft.com/office/drawing/2014/main" id="{15BCFF03-2C6F-404D-BA85-34263BC1718D}"/>
              </a:ext>
            </a:extLst>
          </p:cNvPr>
          <p:cNvSpPr txBox="1"/>
          <p:nvPr/>
        </p:nvSpPr>
        <p:spPr>
          <a:xfrm>
            <a:off x="6210534" y="946151"/>
            <a:ext cx="1620000" cy="1027397"/>
          </a:xfrm>
          <a:prstGeom prst="rect">
            <a:avLst/>
          </a:prstGeom>
          <a:noFill/>
        </p:spPr>
        <p:txBody>
          <a:bodyPr wrap="square" rtlCol="0">
            <a:noAutofit/>
          </a:bodyPr>
          <a:lstStyle/>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What types of data will it use?</a:t>
            </a:r>
          </a:p>
          <a:p>
            <a:pPr lvl="0" algn="ctr">
              <a:defRPr/>
            </a:pPr>
            <a:r>
              <a:rPr lang="en-US" sz="1400" dirty="0">
                <a:solidFill>
                  <a:srgbClr val="FFB414"/>
                </a:solidFill>
                <a:latin typeface="Segoe UI Semibold" panose="020B0702040204020203" pitchFamily="34" charset="0"/>
                <a:ea typeface="Segoe UI Light" charset="0"/>
                <a:cs typeface="Segoe UI Semibold" panose="020B0702040204020203" pitchFamily="34" charset="0"/>
              </a:rPr>
              <a:t>Will it be used on a field or on a dataset?</a:t>
            </a:r>
          </a:p>
        </p:txBody>
      </p:sp>
      <p:sp>
        <p:nvSpPr>
          <p:cNvPr id="33" name="TextBox 32">
            <a:extLst>
              <a:ext uri="{FF2B5EF4-FFF2-40B4-BE49-F238E27FC236}">
                <a16:creationId xmlns:a16="http://schemas.microsoft.com/office/drawing/2014/main" id="{7638F0B3-8DA0-4359-B2E0-3133D3D24DC6}"/>
              </a:ext>
            </a:extLst>
          </p:cNvPr>
          <p:cNvSpPr txBox="1"/>
          <p:nvPr/>
        </p:nvSpPr>
        <p:spPr>
          <a:xfrm>
            <a:off x="8053069" y="2287475"/>
            <a:ext cx="1620000" cy="787331"/>
          </a:xfrm>
          <a:prstGeom prst="rect">
            <a:avLst/>
          </a:prstGeom>
          <a:noFill/>
        </p:spPr>
        <p:txBody>
          <a:bodyPr wrap="square" rtlCol="0">
            <a:noAutofit/>
          </a:bodyPr>
          <a:lstStyle/>
          <a:p>
            <a:pPr algn="ctr">
              <a:defRPr/>
            </a:pPr>
            <a:r>
              <a:rPr lang="en-US" sz="1400" dirty="0">
                <a:solidFill>
                  <a:srgbClr val="47800A"/>
                </a:solidFill>
                <a:latin typeface="Segoe UI Semibold" panose="020B0702040204020203" pitchFamily="34" charset="0"/>
                <a:ea typeface="Segoe UI Light" charset="0"/>
                <a:cs typeface="Segoe UI Semibold" panose="020B0702040204020203" pitchFamily="34" charset="0"/>
              </a:rPr>
              <a:t>What parameters do I want to keep free to modify?</a:t>
            </a:r>
          </a:p>
        </p:txBody>
      </p:sp>
      <p:sp>
        <p:nvSpPr>
          <p:cNvPr id="34" name="Rectangle 6">
            <a:extLst>
              <a:ext uri="{FF2B5EF4-FFF2-40B4-BE49-F238E27FC236}">
                <a16:creationId xmlns:a16="http://schemas.microsoft.com/office/drawing/2014/main" id="{EC25C3CF-DD46-489C-A80C-48080EA24172}"/>
              </a:ext>
            </a:extLst>
          </p:cNvPr>
          <p:cNvSpPr>
            <a:spLocks noChangeArrowheads="1"/>
          </p:cNvSpPr>
          <p:nvPr/>
        </p:nvSpPr>
        <p:spPr bwMode="auto">
          <a:xfrm>
            <a:off x="0" y="4998432"/>
            <a:ext cx="12192000" cy="437114"/>
          </a:xfrm>
          <a:prstGeom prst="rect">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9"/>
              </a:solidFill>
              <a:effectLst/>
              <a:uLnTx/>
              <a:uFillTx/>
              <a:latin typeface="Segoe UI"/>
              <a:ea typeface="+mn-ea"/>
              <a:cs typeface="+mn-cs"/>
            </a:endParaRPr>
          </a:p>
        </p:txBody>
      </p:sp>
      <p:pic>
        <p:nvPicPr>
          <p:cNvPr id="35" name="Picture 34">
            <a:extLst>
              <a:ext uri="{FF2B5EF4-FFF2-40B4-BE49-F238E27FC236}">
                <a16:creationId xmlns:a16="http://schemas.microsoft.com/office/drawing/2014/main" id="{F931A67A-80E7-4197-BC5F-0227CF0EB0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02790" y="3146996"/>
            <a:ext cx="406421" cy="406421"/>
          </a:xfrm>
          <a:prstGeom prst="rect">
            <a:avLst/>
          </a:prstGeom>
        </p:spPr>
      </p:pic>
      <p:pic>
        <p:nvPicPr>
          <p:cNvPr id="36" name="Picture 35">
            <a:extLst>
              <a:ext uri="{FF2B5EF4-FFF2-40B4-BE49-F238E27FC236}">
                <a16:creationId xmlns:a16="http://schemas.microsoft.com/office/drawing/2014/main" id="{012FDA7E-8457-48C2-9B9E-CE6FDF5E6C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0790" y="2836504"/>
            <a:ext cx="406421" cy="406421"/>
          </a:xfrm>
          <a:prstGeom prst="rect">
            <a:avLst/>
          </a:prstGeom>
        </p:spPr>
      </p:pic>
      <p:pic>
        <p:nvPicPr>
          <p:cNvPr id="37" name="Picture 36">
            <a:hlinkClick r:id="rId5"/>
            <a:extLst>
              <a:ext uri="{FF2B5EF4-FFF2-40B4-BE49-F238E27FC236}">
                <a16:creationId xmlns:a16="http://schemas.microsoft.com/office/drawing/2014/main" id="{9F3FBF86-76EC-4469-BA9A-A0B72B793AC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709" y="3259716"/>
            <a:ext cx="406445" cy="406445"/>
          </a:xfrm>
          <a:prstGeom prst="rect">
            <a:avLst/>
          </a:prstGeom>
        </p:spPr>
      </p:pic>
      <p:pic>
        <p:nvPicPr>
          <p:cNvPr id="38" name="Picture 37">
            <a:extLst>
              <a:ext uri="{FF2B5EF4-FFF2-40B4-BE49-F238E27FC236}">
                <a16:creationId xmlns:a16="http://schemas.microsoft.com/office/drawing/2014/main" id="{01C402E6-A052-4EFE-8421-EAEDA189A4E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45784" y="3752318"/>
            <a:ext cx="408433" cy="408433"/>
          </a:xfrm>
          <a:prstGeom prst="rect">
            <a:avLst/>
          </a:prstGeom>
        </p:spPr>
      </p:pic>
      <p:pic>
        <p:nvPicPr>
          <p:cNvPr id="39" name="Picture 38">
            <a:extLst>
              <a:ext uri="{FF2B5EF4-FFF2-40B4-BE49-F238E27FC236}">
                <a16:creationId xmlns:a16="http://schemas.microsoft.com/office/drawing/2014/main" id="{070FBA6B-9CA2-400B-8B24-4E438A323F8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78645" y="3574112"/>
            <a:ext cx="971783" cy="2126429"/>
          </a:xfrm>
          <a:prstGeom prst="rect">
            <a:avLst/>
          </a:prstGeom>
        </p:spPr>
      </p:pic>
      <p:pic>
        <p:nvPicPr>
          <p:cNvPr id="40" name="Picture 39">
            <a:extLst>
              <a:ext uri="{FF2B5EF4-FFF2-40B4-BE49-F238E27FC236}">
                <a16:creationId xmlns:a16="http://schemas.microsoft.com/office/drawing/2014/main" id="{EBAD5882-7547-4EA7-91CB-1C9C5DBC174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74778" y="3503934"/>
            <a:ext cx="406445" cy="406445"/>
          </a:xfrm>
          <a:prstGeom prst="rect">
            <a:avLst/>
          </a:prstGeom>
        </p:spPr>
      </p:pic>
      <p:sp>
        <p:nvSpPr>
          <p:cNvPr id="41" name="TextBox 40">
            <a:extLst>
              <a:ext uri="{FF2B5EF4-FFF2-40B4-BE49-F238E27FC236}">
                <a16:creationId xmlns:a16="http://schemas.microsoft.com/office/drawing/2014/main" id="{7B673246-221E-422D-AC4C-1C6D2E9A88E1}"/>
              </a:ext>
            </a:extLst>
          </p:cNvPr>
          <p:cNvSpPr txBox="1"/>
          <p:nvPr/>
        </p:nvSpPr>
        <p:spPr>
          <a:xfrm>
            <a:off x="9876000" y="1895482"/>
            <a:ext cx="1758952" cy="474990"/>
          </a:xfrm>
          <a:prstGeom prst="rect">
            <a:avLst/>
          </a:prstGeom>
          <a:noFill/>
        </p:spPr>
        <p:txBody>
          <a:bodyPr wrap="square" rtlCol="0">
            <a:noAutofit/>
          </a:bodyPr>
          <a:lstStyle/>
          <a:p>
            <a:pPr lvl="0" algn="ctr">
              <a:defRPr/>
            </a:pPr>
            <a:r>
              <a:rPr lang="en-US" sz="1400" dirty="0">
                <a:solidFill>
                  <a:srgbClr val="008376"/>
                </a:solidFill>
                <a:latin typeface="Segoe UI Semibold" panose="020B0702040204020203" pitchFamily="34" charset="0"/>
                <a:ea typeface="Segoe UI Light" charset="0"/>
                <a:cs typeface="Segoe UI Semibold" panose="020B0702040204020203" pitchFamily="34" charset="0"/>
              </a:rPr>
              <a:t>External services ? </a:t>
            </a:r>
          </a:p>
        </p:txBody>
      </p:sp>
      <p:pic>
        <p:nvPicPr>
          <p:cNvPr id="42" name="Picture 41">
            <a:extLst>
              <a:ext uri="{FF2B5EF4-FFF2-40B4-BE49-F238E27FC236}">
                <a16:creationId xmlns:a16="http://schemas.microsoft.com/office/drawing/2014/main" id="{8E6D9095-5A21-4E73-9F92-661C95A5F9D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81784" y="3148688"/>
            <a:ext cx="408433" cy="408433"/>
          </a:xfrm>
          <a:prstGeom prst="rect">
            <a:avLst/>
          </a:prstGeom>
        </p:spPr>
      </p:pic>
      <p:pic>
        <p:nvPicPr>
          <p:cNvPr id="43" name="Picture 42">
            <a:extLst>
              <a:ext uri="{FF2B5EF4-FFF2-40B4-BE49-F238E27FC236}">
                <a16:creationId xmlns:a16="http://schemas.microsoft.com/office/drawing/2014/main" id="{A875EBAD-B1A4-4517-8D14-7309241383FC}"/>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82808" y="3764737"/>
            <a:ext cx="1259561" cy="1925119"/>
          </a:xfrm>
          <a:prstGeom prst="rect">
            <a:avLst/>
          </a:prstGeom>
        </p:spPr>
      </p:pic>
    </p:spTree>
    <p:extLst>
      <p:ext uri="{BB962C8B-B14F-4D97-AF65-F5344CB8AC3E}">
        <p14:creationId xmlns:p14="http://schemas.microsoft.com/office/powerpoint/2010/main" val="158530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3"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83FD-7B0A-47BC-8EAD-B019FD6E4191}"/>
              </a:ext>
            </a:extLst>
          </p:cNvPr>
          <p:cNvSpPr>
            <a:spLocks noGrp="1"/>
          </p:cNvSpPr>
          <p:nvPr>
            <p:ph type="title"/>
          </p:nvPr>
        </p:nvSpPr>
        <p:spPr/>
        <p:txBody>
          <a:bodyPr/>
          <a:lstStyle/>
          <a:p>
            <a:r>
              <a:rPr lang="fr-FR" dirty="0"/>
              <a:t>Component To </a:t>
            </a:r>
            <a:r>
              <a:rPr lang="fr-FR" dirty="0" err="1"/>
              <a:t>Develop</a:t>
            </a:r>
            <a:endParaRPr lang="fr-FR" dirty="0"/>
          </a:p>
        </p:txBody>
      </p:sp>
      <p:sp>
        <p:nvSpPr>
          <p:cNvPr id="3" name="Content Placeholder 2">
            <a:extLst>
              <a:ext uri="{FF2B5EF4-FFF2-40B4-BE49-F238E27FC236}">
                <a16:creationId xmlns:a16="http://schemas.microsoft.com/office/drawing/2014/main" id="{529526C4-09C4-488D-837D-237FE4991635}"/>
              </a:ext>
            </a:extLst>
          </p:cNvPr>
          <p:cNvSpPr>
            <a:spLocks noGrp="1"/>
          </p:cNvSpPr>
          <p:nvPr>
            <p:ph idx="1"/>
          </p:nvPr>
        </p:nvSpPr>
        <p:spPr/>
        <p:txBody>
          <a:bodyPr/>
          <a:lstStyle/>
          <a:p>
            <a:r>
              <a:rPr lang="fr-FR" dirty="0"/>
              <a:t>User veut option comme </a:t>
            </a:r>
            <a:r>
              <a:rPr lang="fr-FR" dirty="0" err="1"/>
              <a:t>bouttons</a:t>
            </a:r>
            <a:r>
              <a:rPr lang="fr-FR" dirty="0"/>
              <a:t>, OOB ne gère qu’une couleur</a:t>
            </a:r>
          </a:p>
          <a:p>
            <a:r>
              <a:rPr lang="fr-FR" dirty="0" err="1"/>
              <a:t>Features</a:t>
            </a:r>
            <a:r>
              <a:rPr lang="fr-FR" dirty="0"/>
              <a:t> du PCF</a:t>
            </a:r>
          </a:p>
          <a:p>
            <a:r>
              <a:rPr lang="fr-FR" dirty="0" err="1"/>
              <a:t>DataSet</a:t>
            </a:r>
            <a:r>
              <a:rPr lang="fr-FR" dirty="0"/>
              <a:t>/Field ?</a:t>
            </a:r>
          </a:p>
          <a:p>
            <a:endParaRPr lang="fr-FR" dirty="0"/>
          </a:p>
        </p:txBody>
      </p:sp>
    </p:spTree>
    <p:extLst>
      <p:ext uri="{BB962C8B-B14F-4D97-AF65-F5344CB8AC3E}">
        <p14:creationId xmlns:p14="http://schemas.microsoft.com/office/powerpoint/2010/main" val="4252220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E4C2-198A-412F-A1DC-11226FC925EA}"/>
              </a:ext>
            </a:extLst>
          </p:cNvPr>
          <p:cNvSpPr>
            <a:spLocks noGrp="1"/>
          </p:cNvSpPr>
          <p:nvPr>
            <p:ph type="title"/>
          </p:nvPr>
        </p:nvSpPr>
        <p:spPr/>
        <p:txBody>
          <a:bodyPr>
            <a:normAutofit/>
          </a:bodyPr>
          <a:lstStyle/>
          <a:p>
            <a:r>
              <a:rPr lang="en-US" sz="6000" dirty="0">
                <a:solidFill>
                  <a:schemeClr val="bg1"/>
                </a:solidFill>
              </a:rPr>
              <a:t>Any Questions?</a:t>
            </a:r>
          </a:p>
        </p:txBody>
      </p:sp>
    </p:spTree>
    <p:extLst>
      <p:ext uri="{BB962C8B-B14F-4D97-AF65-F5344CB8AC3E}">
        <p14:creationId xmlns:p14="http://schemas.microsoft.com/office/powerpoint/2010/main" val="3907497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r code&#10;&#10;Description generated with very high confidence">
            <a:extLst>
              <a:ext uri="{FF2B5EF4-FFF2-40B4-BE49-F238E27FC236}">
                <a16:creationId xmlns:a16="http://schemas.microsoft.com/office/drawing/2014/main" id="{80810219-9011-4084-BA0F-953F017E0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436" y="979055"/>
            <a:ext cx="3606800" cy="3606800"/>
          </a:xfrm>
          <a:prstGeom prst="rect">
            <a:avLst/>
          </a:prstGeom>
        </p:spPr>
      </p:pic>
      <p:sp>
        <p:nvSpPr>
          <p:cNvPr id="4" name="TextBox 3">
            <a:extLst>
              <a:ext uri="{FF2B5EF4-FFF2-40B4-BE49-F238E27FC236}">
                <a16:creationId xmlns:a16="http://schemas.microsoft.com/office/drawing/2014/main" id="{0C7D02E4-82ED-4678-BC8A-31DC8B58652A}"/>
              </a:ext>
            </a:extLst>
          </p:cNvPr>
          <p:cNvSpPr txBox="1"/>
          <p:nvPr/>
        </p:nvSpPr>
        <p:spPr>
          <a:xfrm>
            <a:off x="7165867" y="4791219"/>
            <a:ext cx="4038944" cy="369332"/>
          </a:xfrm>
          <a:prstGeom prst="rect">
            <a:avLst/>
          </a:prstGeom>
          <a:noFill/>
        </p:spPr>
        <p:txBody>
          <a:bodyPr wrap="square" rtlCol="0">
            <a:spAutoFit/>
          </a:bodyPr>
          <a:lstStyle/>
          <a:p>
            <a:r>
              <a:rPr lang="en-CA" dirty="0">
                <a:solidFill>
                  <a:schemeClr val="accent3"/>
                </a:solidFill>
              </a:rPr>
              <a:t>https://bit.ly/GPPBSurvey</a:t>
            </a:r>
          </a:p>
        </p:txBody>
      </p:sp>
      <p:sp>
        <p:nvSpPr>
          <p:cNvPr id="5" name="Title 1">
            <a:extLst>
              <a:ext uri="{FF2B5EF4-FFF2-40B4-BE49-F238E27FC236}">
                <a16:creationId xmlns:a16="http://schemas.microsoft.com/office/drawing/2014/main" id="{04067F84-750A-43E0-92A4-FD29C8D31712}"/>
              </a:ext>
            </a:extLst>
          </p:cNvPr>
          <p:cNvSpPr txBox="1">
            <a:spLocks/>
          </p:cNvSpPr>
          <p:nvPr/>
        </p:nvSpPr>
        <p:spPr>
          <a:xfrm>
            <a:off x="619812" y="1402506"/>
            <a:ext cx="4848165" cy="23079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Please fill out the survey! </a:t>
            </a:r>
            <a:br>
              <a:rPr lang="en-US" dirty="0">
                <a:solidFill>
                  <a:schemeClr val="bg1"/>
                </a:solidFill>
              </a:rPr>
            </a:br>
            <a:r>
              <a:rPr lang="en-US" dirty="0">
                <a:solidFill>
                  <a:schemeClr val="bg1"/>
                </a:solidFill>
              </a:rPr>
              <a:t>&amp; Win Swags!!</a:t>
            </a:r>
          </a:p>
        </p:txBody>
      </p:sp>
    </p:spTree>
    <p:extLst>
      <p:ext uri="{BB962C8B-B14F-4D97-AF65-F5344CB8AC3E}">
        <p14:creationId xmlns:p14="http://schemas.microsoft.com/office/powerpoint/2010/main" val="200697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036C-BA54-45FC-9987-BE658FE42601}"/>
              </a:ext>
            </a:extLst>
          </p:cNvPr>
          <p:cNvSpPr>
            <a:spLocks noGrp="1"/>
          </p:cNvSpPr>
          <p:nvPr>
            <p:ph type="title"/>
          </p:nvPr>
        </p:nvSpPr>
        <p:spPr>
          <a:xfrm>
            <a:off x="3153624" y="216406"/>
            <a:ext cx="5884395" cy="919087"/>
          </a:xfrm>
        </p:spPr>
        <p:txBody>
          <a:bodyPr>
            <a:normAutofit/>
          </a:bodyPr>
          <a:lstStyle/>
          <a:p>
            <a:r>
              <a:rPr lang="en-CA" sz="4400" dirty="0"/>
              <a:t>Event Sponsors</a:t>
            </a:r>
            <a:endParaRPr lang="en-US" sz="4400" dirty="0">
              <a:solidFill>
                <a:srgbClr val="732773"/>
              </a:solidFill>
            </a:endParaRPr>
          </a:p>
        </p:txBody>
      </p:sp>
      <p:pic>
        <p:nvPicPr>
          <p:cNvPr id="5" name="Picture 5" descr="A picture containing text&#10;&#10;Description automatically generated">
            <a:extLst>
              <a:ext uri="{FF2B5EF4-FFF2-40B4-BE49-F238E27FC236}">
                <a16:creationId xmlns:a16="http://schemas.microsoft.com/office/drawing/2014/main" id="{30329980-9F59-4C30-AA9B-B4DD9D57A207}"/>
              </a:ext>
            </a:extLst>
          </p:cNvPr>
          <p:cNvPicPr>
            <a:picLocks noChangeAspect="1"/>
          </p:cNvPicPr>
          <p:nvPr/>
        </p:nvPicPr>
        <p:blipFill>
          <a:blip r:embed="rId3"/>
          <a:stretch>
            <a:fillRect/>
          </a:stretch>
        </p:blipFill>
        <p:spPr>
          <a:xfrm>
            <a:off x="78659" y="1656535"/>
            <a:ext cx="11854424" cy="2791124"/>
          </a:xfrm>
          <a:prstGeom prst="rect">
            <a:avLst/>
          </a:prstGeom>
        </p:spPr>
      </p:pic>
    </p:spTree>
    <p:extLst>
      <p:ext uri="{BB962C8B-B14F-4D97-AF65-F5344CB8AC3E}">
        <p14:creationId xmlns:p14="http://schemas.microsoft.com/office/powerpoint/2010/main" val="1814514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9B5A3-FEB9-4BF6-81BD-4A1A0DEE9458}"/>
              </a:ext>
            </a:extLst>
          </p:cNvPr>
          <p:cNvSpPr>
            <a:spLocks noGrp="1"/>
          </p:cNvSpPr>
          <p:nvPr>
            <p:ph type="body" idx="1"/>
          </p:nvPr>
        </p:nvSpPr>
        <p:spPr>
          <a:xfrm>
            <a:off x="1361948" y="4018453"/>
            <a:ext cx="5694822" cy="1313909"/>
          </a:xfrm>
        </p:spPr>
        <p:txBody>
          <a:bodyPr vert="horz" lIns="91440" tIns="45720" rIns="91440" bIns="45720" rtlCol="0" anchor="t">
            <a:normAutofit/>
          </a:bodyPr>
          <a:lstStyle/>
          <a:p>
            <a:r>
              <a:rPr lang="en-CA" dirty="0">
                <a:solidFill>
                  <a:schemeClr val="bg1"/>
                </a:solidFill>
              </a:rPr>
              <a:t>Clément Olivier &amp; Allan De Castro</a:t>
            </a:r>
          </a:p>
        </p:txBody>
      </p:sp>
      <p:sp>
        <p:nvSpPr>
          <p:cNvPr id="3" name="Title 2">
            <a:extLst>
              <a:ext uri="{FF2B5EF4-FFF2-40B4-BE49-F238E27FC236}">
                <a16:creationId xmlns:a16="http://schemas.microsoft.com/office/drawing/2014/main" id="{2150AFDD-1AE3-4568-B000-B1E8BCEF185D}"/>
              </a:ext>
            </a:extLst>
          </p:cNvPr>
          <p:cNvSpPr>
            <a:spLocks noGrp="1"/>
          </p:cNvSpPr>
          <p:nvPr>
            <p:ph type="title"/>
          </p:nvPr>
        </p:nvSpPr>
        <p:spPr>
          <a:xfrm>
            <a:off x="1252891" y="899903"/>
            <a:ext cx="4713310" cy="2693324"/>
          </a:xfrm>
        </p:spPr>
        <p:txBody>
          <a:bodyPr>
            <a:normAutofit/>
          </a:bodyPr>
          <a:lstStyle/>
          <a:p>
            <a:r>
              <a:rPr lang="fr-FR" sz="4000" dirty="0"/>
              <a:t>Construire son premier contrôle PCF</a:t>
            </a:r>
          </a:p>
        </p:txBody>
      </p:sp>
    </p:spTree>
    <p:extLst>
      <p:ext uri="{BB962C8B-B14F-4D97-AF65-F5344CB8AC3E}">
        <p14:creationId xmlns:p14="http://schemas.microsoft.com/office/powerpoint/2010/main" val="57221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47D52C1-7870-4CCF-B0AE-DE6539594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267" r="17267"/>
          <a:stretch/>
        </p:blipFill>
        <p:spPr>
          <a:xfrm>
            <a:off x="7459320" y="745331"/>
            <a:ext cx="3389655" cy="4686300"/>
          </a:xfrm>
        </p:spPr>
      </p:pic>
      <p:sp>
        <p:nvSpPr>
          <p:cNvPr id="6" name="Text Placeholder 3">
            <a:extLst>
              <a:ext uri="{FF2B5EF4-FFF2-40B4-BE49-F238E27FC236}">
                <a16:creationId xmlns:a16="http://schemas.microsoft.com/office/drawing/2014/main" id="{497F53FD-FCE2-4CF0-8021-C58214CA32DD}"/>
              </a:ext>
            </a:extLst>
          </p:cNvPr>
          <p:cNvSpPr>
            <a:spLocks noGrp="1"/>
          </p:cNvSpPr>
          <p:nvPr>
            <p:ph type="body" sz="quarter" idx="11"/>
          </p:nvPr>
        </p:nvSpPr>
        <p:spPr>
          <a:xfrm>
            <a:off x="1001" y="2178538"/>
            <a:ext cx="6673811" cy="3923558"/>
          </a:xfrm>
        </p:spPr>
        <p:txBody>
          <a:bodyPr vert="horz" lIns="91440" tIns="45720" rIns="91440" bIns="45720" rtlCol="0" anchor="t">
            <a:normAutofit/>
          </a:bodyPr>
          <a:lstStyle/>
          <a:p>
            <a:pPr marL="0" indent="0">
              <a:buNone/>
            </a:pPr>
            <a:endParaRPr lang="en-US" dirty="0"/>
          </a:p>
          <a:p>
            <a:pPr lvl="1"/>
            <a:r>
              <a:rPr lang="en-US" dirty="0">
                <a:solidFill>
                  <a:schemeClr val="bg1"/>
                </a:solidFill>
              </a:rPr>
              <a:t>Dynamics 365 / Power Platform Lead Developer - Business Applications MVP </a:t>
            </a:r>
          </a:p>
          <a:p>
            <a:pPr lvl="1"/>
            <a:r>
              <a:rPr lang="en-US" b="1" dirty="0" err="1">
                <a:solidFill>
                  <a:srgbClr val="ED7D31"/>
                </a:solidFill>
                <a:cs typeface="Segoe UI Light" panose="020B0502040204020203" pitchFamily="34" charset="0"/>
              </a:rPr>
              <a:t>Javista</a:t>
            </a:r>
            <a:r>
              <a:rPr lang="en-US" dirty="0">
                <a:solidFill>
                  <a:schemeClr val="bg1"/>
                </a:solidFill>
              </a:rPr>
              <a:t> </a:t>
            </a:r>
          </a:p>
          <a:p>
            <a:pPr lvl="1"/>
            <a:r>
              <a:rPr lang="en-US" dirty="0">
                <a:solidFill>
                  <a:schemeClr val="bg1"/>
                </a:solidFill>
              </a:rPr>
              <a:t>Power Platform / D365 / Azure</a:t>
            </a:r>
          </a:p>
          <a:p>
            <a:pPr marL="457200" lvl="1" indent="0">
              <a:buNone/>
            </a:pPr>
            <a:r>
              <a:rPr lang="en-US" dirty="0">
                <a:solidFill>
                  <a:schemeClr val="bg1"/>
                </a:solidFill>
              </a:rPr>
              <a:t> </a:t>
            </a:r>
          </a:p>
          <a:p>
            <a:pPr lvl="1"/>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Linkedin.com/in/</a:t>
            </a:r>
            <a:r>
              <a:rPr lang="en-US" b="1" dirty="0" err="1">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clemolivier</a:t>
            </a:r>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Twitter.com/Clement0livier</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5">
                  <a:extLst>
                    <a:ext uri="{A12FA001-AC4F-418D-AE19-62706E023703}">
                      <ahyp:hlinkClr xmlns:ahyp="http://schemas.microsoft.com/office/drawing/2018/hyperlinkcolor" val="tx"/>
                    </a:ext>
                  </a:extLst>
                </a:hlinkClick>
              </a:rPr>
              <a:t>stuffandtacos.azurewebsites.net</a:t>
            </a:r>
            <a:endParaRPr lang="en-US" b="1" dirty="0">
              <a:solidFill>
                <a:srgbClr val="ED7D31"/>
              </a:solidFill>
              <a:cs typeface="Segoe UI Light" panose="020B0502040204020203" pitchFamily="34" charset="0"/>
            </a:endParaRPr>
          </a:p>
          <a:p>
            <a:pPr lvl="1"/>
            <a:endParaRPr lang="en-US" dirty="0">
              <a:solidFill>
                <a:schemeClr val="bg1"/>
              </a:solidFill>
            </a:endParaRPr>
          </a:p>
        </p:txBody>
      </p:sp>
      <p:sp>
        <p:nvSpPr>
          <p:cNvPr id="3" name="Title 2">
            <a:extLst>
              <a:ext uri="{FF2B5EF4-FFF2-40B4-BE49-F238E27FC236}">
                <a16:creationId xmlns:a16="http://schemas.microsoft.com/office/drawing/2014/main" id="{078D7EEC-238E-4501-8639-F28FEA6E07EA}"/>
              </a:ext>
            </a:extLst>
          </p:cNvPr>
          <p:cNvSpPr>
            <a:spLocks noGrp="1"/>
          </p:cNvSpPr>
          <p:nvPr>
            <p:ph type="title"/>
          </p:nvPr>
        </p:nvSpPr>
        <p:spPr>
          <a:xfrm>
            <a:off x="137081" y="888613"/>
            <a:ext cx="6537732" cy="1214507"/>
          </a:xfrm>
        </p:spPr>
        <p:txBody>
          <a:bodyPr/>
          <a:lstStyle/>
          <a:p>
            <a:r>
              <a:rPr lang="en-US" sz="5400" dirty="0">
                <a:effectLst>
                  <a:outerShdw blurRad="38100" dist="19050" dir="2700000" algn="tl" rotWithShape="0">
                    <a:prstClr val="black">
                      <a:alpha val="40000"/>
                    </a:prstClr>
                  </a:outerShdw>
                </a:effectLst>
              </a:rPr>
              <a:t>Clément Olivier</a:t>
            </a:r>
          </a:p>
        </p:txBody>
      </p:sp>
      <p:pic>
        <p:nvPicPr>
          <p:cNvPr id="8" name="Picture 6" descr="A picture containing vector graphics&#10;&#10;Description automatically generated">
            <a:extLst>
              <a:ext uri="{FF2B5EF4-FFF2-40B4-BE49-F238E27FC236}">
                <a16:creationId xmlns:a16="http://schemas.microsoft.com/office/drawing/2014/main" id="{C22D5F38-7736-459E-AB52-D045DD1CC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181" y="3945394"/>
            <a:ext cx="470236" cy="470236"/>
          </a:xfrm>
          <a:prstGeom prst="rect">
            <a:avLst/>
          </a:prstGeom>
        </p:spPr>
      </p:pic>
      <p:pic>
        <p:nvPicPr>
          <p:cNvPr id="9" name="Picture 16" descr="A close up of a logo&#10;&#10;Description automatically generated">
            <a:extLst>
              <a:ext uri="{FF2B5EF4-FFF2-40B4-BE49-F238E27FC236}">
                <a16:creationId xmlns:a16="http://schemas.microsoft.com/office/drawing/2014/main" id="{7CA6C73D-66D1-40B3-B391-A43D8BEF24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3581" y="4551276"/>
            <a:ext cx="470236" cy="470236"/>
          </a:xfrm>
          <a:prstGeom prst="rect">
            <a:avLst/>
          </a:prstGeom>
        </p:spPr>
      </p:pic>
      <p:pic>
        <p:nvPicPr>
          <p:cNvPr id="10" name="Picture 20" descr="A close up of a logo&#10;&#10;Description automatically generated">
            <a:extLst>
              <a:ext uri="{FF2B5EF4-FFF2-40B4-BE49-F238E27FC236}">
                <a16:creationId xmlns:a16="http://schemas.microsoft.com/office/drawing/2014/main" id="{D8A5B53F-FC19-4A77-BF06-0091F1817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581" y="5157158"/>
            <a:ext cx="470236" cy="470236"/>
          </a:xfrm>
          <a:prstGeom prst="rect">
            <a:avLst/>
          </a:prstGeom>
        </p:spPr>
      </p:pic>
      <p:pic>
        <p:nvPicPr>
          <p:cNvPr id="1026" name="Picture 2" descr="Résultat de recherche d'images pour &quot;javista logo png&quot;">
            <a:extLst>
              <a:ext uri="{FF2B5EF4-FFF2-40B4-BE49-F238E27FC236}">
                <a16:creationId xmlns:a16="http://schemas.microsoft.com/office/drawing/2014/main" id="{BBD76462-35CF-4911-9791-869753B917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9819" y="2877808"/>
            <a:ext cx="2397760" cy="59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31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in a suit&#10;&#10;Description automatically generated with medium confidence">
            <a:extLst>
              <a:ext uri="{FF2B5EF4-FFF2-40B4-BE49-F238E27FC236}">
                <a16:creationId xmlns:a16="http://schemas.microsoft.com/office/drawing/2014/main" id="{C47D52C1-7870-4CCF-B0AE-DE6539594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3838" r="13838"/>
          <a:stretch>
            <a:fillRect/>
          </a:stretch>
        </p:blipFill>
        <p:spPr/>
      </p:pic>
      <p:sp>
        <p:nvSpPr>
          <p:cNvPr id="6" name="Text Placeholder 3">
            <a:extLst>
              <a:ext uri="{FF2B5EF4-FFF2-40B4-BE49-F238E27FC236}">
                <a16:creationId xmlns:a16="http://schemas.microsoft.com/office/drawing/2014/main" id="{497F53FD-FCE2-4CF0-8021-C58214CA32DD}"/>
              </a:ext>
            </a:extLst>
          </p:cNvPr>
          <p:cNvSpPr>
            <a:spLocks noGrp="1"/>
          </p:cNvSpPr>
          <p:nvPr>
            <p:ph type="body" sz="quarter" idx="11"/>
          </p:nvPr>
        </p:nvSpPr>
        <p:spPr>
          <a:xfrm>
            <a:off x="1001" y="2178538"/>
            <a:ext cx="6673811" cy="3923558"/>
          </a:xfrm>
        </p:spPr>
        <p:txBody>
          <a:bodyPr vert="horz" lIns="91440" tIns="45720" rIns="91440" bIns="45720" rtlCol="0" anchor="t">
            <a:normAutofit/>
          </a:bodyPr>
          <a:lstStyle/>
          <a:p>
            <a:pPr marL="0" indent="0">
              <a:buNone/>
            </a:pPr>
            <a:endParaRPr lang="en-US" dirty="0"/>
          </a:p>
          <a:p>
            <a:pPr lvl="1"/>
            <a:r>
              <a:rPr lang="en-US" dirty="0">
                <a:solidFill>
                  <a:schemeClr val="bg1"/>
                </a:solidFill>
              </a:rPr>
              <a:t>Power Platform Technical Consultant </a:t>
            </a:r>
          </a:p>
          <a:p>
            <a:pPr lvl="1"/>
            <a:r>
              <a:rPr lang="en-US" b="1" dirty="0">
                <a:solidFill>
                  <a:srgbClr val="ED7D31"/>
                </a:solidFill>
                <a:cs typeface="Segoe UI Light" panose="020B0502040204020203" pitchFamily="34" charset="0"/>
              </a:rPr>
              <a:t>Avanade</a:t>
            </a:r>
            <a:r>
              <a:rPr lang="en-US" dirty="0">
                <a:solidFill>
                  <a:schemeClr val="bg1"/>
                </a:solidFill>
              </a:rPr>
              <a:t> </a:t>
            </a:r>
            <a:r>
              <a:rPr lang="en-US" b="1" dirty="0">
                <a:solidFill>
                  <a:srgbClr val="ED7D31"/>
                </a:solidFill>
                <a:cs typeface="Segoe UI Light" panose="020B0502040204020203" pitchFamily="34" charset="0"/>
              </a:rPr>
              <a:t>France</a:t>
            </a:r>
            <a:r>
              <a:rPr lang="en-US" dirty="0">
                <a:solidFill>
                  <a:schemeClr val="bg1"/>
                </a:solidFill>
              </a:rPr>
              <a:t> </a:t>
            </a:r>
          </a:p>
          <a:p>
            <a:pPr lvl="1"/>
            <a:r>
              <a:rPr lang="en-US" dirty="0">
                <a:solidFill>
                  <a:schemeClr val="bg1"/>
                </a:solidFill>
              </a:rPr>
              <a:t>Power Platform / D365 / Azure</a:t>
            </a:r>
          </a:p>
          <a:p>
            <a:pPr marL="457200" lvl="1" indent="0">
              <a:buNone/>
            </a:pPr>
            <a:r>
              <a:rPr lang="en-US" dirty="0">
                <a:solidFill>
                  <a:schemeClr val="bg1"/>
                </a:solidFill>
              </a:rPr>
              <a:t> </a:t>
            </a:r>
          </a:p>
          <a:p>
            <a:pPr lvl="1"/>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Linkedin.com/in/</a:t>
            </a:r>
            <a:r>
              <a:rPr lang="en-US" b="1" dirty="0" err="1">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allandecastro</a:t>
            </a:r>
            <a:r>
              <a:rPr lang="en-US" b="1" dirty="0">
                <a:solidFill>
                  <a:srgbClr val="ED7D31"/>
                </a:solidFill>
                <a:cs typeface="Segoe UI Light" panose="020B0502040204020203" pitchFamily="34" charset="0"/>
                <a:hlinkClick r:id="rId3">
                  <a:extLst>
                    <a:ext uri="{A12FA001-AC4F-418D-AE19-62706E023703}">
                      <ahyp:hlinkClr xmlns:ahyp="http://schemas.microsoft.com/office/drawing/2018/hyperlinkcolor" val="tx"/>
                    </a:ext>
                  </a:extLst>
                </a:hlinkClick>
              </a:rPr>
              <a:t>/</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Twitter.com/</a:t>
            </a:r>
            <a:r>
              <a:rPr lang="en-US" b="1" dirty="0" err="1">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decastroallan</a:t>
            </a:r>
            <a:r>
              <a:rPr lang="en-US" b="1" dirty="0">
                <a:solidFill>
                  <a:srgbClr val="ED7D31"/>
                </a:solidFill>
                <a:cs typeface="Segoe UI Light" panose="020B0502040204020203" pitchFamily="34" charset="0"/>
                <a:hlinkClick r:id="rId4">
                  <a:extLst>
                    <a:ext uri="{A12FA001-AC4F-418D-AE19-62706E023703}">
                      <ahyp:hlinkClr xmlns:ahyp="http://schemas.microsoft.com/office/drawing/2018/hyperlinkcolor" val="tx"/>
                    </a:ext>
                  </a:extLst>
                </a:hlinkClick>
              </a:rPr>
              <a:t> </a:t>
            </a:r>
            <a:endParaRPr lang="en-US" b="1" dirty="0">
              <a:solidFill>
                <a:srgbClr val="ED7D31"/>
              </a:solidFill>
              <a:cs typeface="Segoe UI Light" panose="020B0502040204020203" pitchFamily="34" charset="0"/>
            </a:endParaRPr>
          </a:p>
          <a:p>
            <a:pPr lvl="1"/>
            <a:endParaRPr lang="en-US" dirty="0">
              <a:solidFill>
                <a:schemeClr val="bg1"/>
              </a:solidFill>
            </a:endParaRPr>
          </a:p>
          <a:p>
            <a:pPr lvl="1"/>
            <a:r>
              <a:rPr lang="en-US" b="1" dirty="0">
                <a:solidFill>
                  <a:srgbClr val="ED7D31"/>
                </a:solidFill>
                <a:cs typeface="Segoe UI Light" panose="020B0502040204020203" pitchFamily="34" charset="0"/>
                <a:hlinkClick r:id="rId5">
                  <a:extLst>
                    <a:ext uri="{A12FA001-AC4F-418D-AE19-62706E023703}">
                      <ahyp:hlinkClr xmlns:ahyp="http://schemas.microsoft.com/office/drawing/2018/hyperlinkcolor" val="tx"/>
                    </a:ext>
                  </a:extLst>
                </a:hlinkClick>
              </a:rPr>
              <a:t>www.blog.allandecastro.com</a:t>
            </a:r>
            <a:endParaRPr lang="en-US" b="1" dirty="0">
              <a:solidFill>
                <a:srgbClr val="ED7D31"/>
              </a:solidFill>
              <a:cs typeface="Segoe UI Light" panose="020B0502040204020203" pitchFamily="34" charset="0"/>
            </a:endParaRPr>
          </a:p>
          <a:p>
            <a:pPr lvl="1"/>
            <a:endParaRPr lang="en-US" dirty="0">
              <a:solidFill>
                <a:schemeClr val="bg1"/>
              </a:solidFill>
            </a:endParaRPr>
          </a:p>
        </p:txBody>
      </p:sp>
      <p:sp>
        <p:nvSpPr>
          <p:cNvPr id="3" name="Title 2">
            <a:extLst>
              <a:ext uri="{FF2B5EF4-FFF2-40B4-BE49-F238E27FC236}">
                <a16:creationId xmlns:a16="http://schemas.microsoft.com/office/drawing/2014/main" id="{078D7EEC-238E-4501-8639-F28FEA6E07EA}"/>
              </a:ext>
            </a:extLst>
          </p:cNvPr>
          <p:cNvSpPr>
            <a:spLocks noGrp="1"/>
          </p:cNvSpPr>
          <p:nvPr>
            <p:ph type="title"/>
          </p:nvPr>
        </p:nvSpPr>
        <p:spPr>
          <a:xfrm>
            <a:off x="137081" y="888613"/>
            <a:ext cx="6537732" cy="1884363"/>
          </a:xfrm>
        </p:spPr>
        <p:txBody>
          <a:bodyPr/>
          <a:lstStyle/>
          <a:p>
            <a:r>
              <a:rPr lang="en-US" sz="5400" dirty="0">
                <a:effectLst>
                  <a:outerShdw blurRad="38100" dist="19050" dir="2700000" algn="tl" rotWithShape="0">
                    <a:prstClr val="black">
                      <a:alpha val="40000"/>
                    </a:prstClr>
                  </a:outerShdw>
                </a:effectLst>
              </a:rPr>
              <a:t>Allan De Castro</a:t>
            </a:r>
          </a:p>
        </p:txBody>
      </p:sp>
      <p:pic>
        <p:nvPicPr>
          <p:cNvPr id="7" name="Picture 6" descr="A close up of a logo&#10;&#10;Description automatically generated">
            <a:extLst>
              <a:ext uri="{FF2B5EF4-FFF2-40B4-BE49-F238E27FC236}">
                <a16:creationId xmlns:a16="http://schemas.microsoft.com/office/drawing/2014/main" id="{98CC5075-15F9-4D79-8E7E-A7674BF7DF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5107" y="2484812"/>
            <a:ext cx="940893" cy="940893"/>
          </a:xfrm>
          <a:prstGeom prst="rect">
            <a:avLst/>
          </a:prstGeom>
        </p:spPr>
      </p:pic>
      <p:pic>
        <p:nvPicPr>
          <p:cNvPr id="8" name="Picture 6" descr="A picture containing vector graphics&#10;&#10;Description automatically generated">
            <a:extLst>
              <a:ext uri="{FF2B5EF4-FFF2-40B4-BE49-F238E27FC236}">
                <a16:creationId xmlns:a16="http://schemas.microsoft.com/office/drawing/2014/main" id="{C22D5F38-7736-459E-AB52-D045DD1CC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9181" y="3661661"/>
            <a:ext cx="470236" cy="470236"/>
          </a:xfrm>
          <a:prstGeom prst="rect">
            <a:avLst/>
          </a:prstGeom>
        </p:spPr>
      </p:pic>
      <p:pic>
        <p:nvPicPr>
          <p:cNvPr id="9" name="Picture 16" descr="A close up of a logo&#10;&#10;Description automatically generated">
            <a:extLst>
              <a:ext uri="{FF2B5EF4-FFF2-40B4-BE49-F238E27FC236}">
                <a16:creationId xmlns:a16="http://schemas.microsoft.com/office/drawing/2014/main" id="{7CA6C73D-66D1-40B3-B391-A43D8BEF24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3581" y="4267543"/>
            <a:ext cx="470236" cy="470236"/>
          </a:xfrm>
          <a:prstGeom prst="rect">
            <a:avLst/>
          </a:prstGeom>
        </p:spPr>
      </p:pic>
      <p:pic>
        <p:nvPicPr>
          <p:cNvPr id="10" name="Picture 20" descr="A close up of a logo&#10;&#10;Description automatically generated">
            <a:extLst>
              <a:ext uri="{FF2B5EF4-FFF2-40B4-BE49-F238E27FC236}">
                <a16:creationId xmlns:a16="http://schemas.microsoft.com/office/drawing/2014/main" id="{D8A5B53F-FC19-4A77-BF06-0091F18174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581" y="4873425"/>
            <a:ext cx="470236" cy="470236"/>
          </a:xfrm>
          <a:prstGeom prst="rect">
            <a:avLst/>
          </a:prstGeom>
        </p:spPr>
      </p:pic>
    </p:spTree>
    <p:extLst>
      <p:ext uri="{BB962C8B-B14F-4D97-AF65-F5344CB8AC3E}">
        <p14:creationId xmlns:p14="http://schemas.microsoft.com/office/powerpoint/2010/main" val="46061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60C5-9639-4A58-A25D-1F3D198B2908}"/>
              </a:ext>
            </a:extLst>
          </p:cNvPr>
          <p:cNvSpPr>
            <a:spLocks noGrp="1"/>
          </p:cNvSpPr>
          <p:nvPr>
            <p:ph type="title"/>
          </p:nvPr>
        </p:nvSpPr>
        <p:spPr>
          <a:xfrm>
            <a:off x="838200" y="480646"/>
            <a:ext cx="9859116" cy="5177204"/>
          </a:xfrm>
        </p:spPr>
        <p:txBody>
          <a:bodyPr>
            <a:noAutofit/>
          </a:bodyPr>
          <a:lstStyle/>
          <a:p>
            <a:pPr marL="857250" indent="-857250">
              <a:buFont typeface="Arial" panose="020B0604020202020204" pitchFamily="34" charset="0"/>
              <a:buChar char="•"/>
            </a:pPr>
            <a:r>
              <a:rPr lang="en-US" sz="4000" dirty="0" err="1"/>
              <a:t>XrmToolBox</a:t>
            </a:r>
            <a:br>
              <a:rPr lang="en-US" sz="4000" dirty="0"/>
            </a:br>
            <a:r>
              <a:rPr lang="en-US" sz="4000" dirty="0"/>
              <a:t>Init </a:t>
            </a:r>
            <a:r>
              <a:rPr lang="en-US" sz="4000" dirty="0" err="1"/>
              <a:t>Projet</a:t>
            </a:r>
            <a:r>
              <a:rPr lang="en-US" sz="4000" dirty="0"/>
              <a:t> (</a:t>
            </a:r>
            <a:r>
              <a:rPr lang="en-US" sz="4000" dirty="0" err="1"/>
              <a:t>npm</a:t>
            </a:r>
            <a:r>
              <a:rPr lang="en-US" sz="4000" dirty="0"/>
              <a:t> install + </a:t>
            </a:r>
            <a:r>
              <a:rPr lang="en-US" sz="4000" dirty="0" err="1"/>
              <a:t>npm</a:t>
            </a:r>
            <a:r>
              <a:rPr lang="en-US" sz="4000" dirty="0"/>
              <a:t> build)</a:t>
            </a:r>
            <a:br>
              <a:rPr lang="en-US" sz="4000" dirty="0"/>
            </a:br>
            <a:r>
              <a:rPr lang="en-US" sz="4000" dirty="0"/>
              <a:t>Manifest (</a:t>
            </a:r>
            <a:r>
              <a:rPr lang="en-US" sz="4000" dirty="0" err="1"/>
              <a:t>ajout</a:t>
            </a:r>
            <a:r>
              <a:rPr lang="en-US" sz="4000" dirty="0"/>
              <a:t> </a:t>
            </a:r>
            <a:r>
              <a:rPr lang="en-US" sz="4000" dirty="0" err="1"/>
              <a:t>css</a:t>
            </a:r>
            <a:r>
              <a:rPr lang="en-US" sz="4000" dirty="0"/>
              <a:t> + field bound)</a:t>
            </a:r>
            <a:br>
              <a:rPr lang="en-US" sz="4000" dirty="0"/>
            </a:br>
            <a:r>
              <a:rPr lang="en-US" sz="4000" dirty="0" err="1"/>
              <a:t>index.ts</a:t>
            </a:r>
            <a:br>
              <a:rPr lang="en-US" sz="4000" dirty="0"/>
            </a:br>
            <a:r>
              <a:rPr lang="en-US" sz="4000" dirty="0"/>
              <a:t>		</a:t>
            </a:r>
            <a:r>
              <a:rPr lang="en-US" sz="4000" dirty="0" err="1"/>
              <a:t>init</a:t>
            </a:r>
            <a:br>
              <a:rPr lang="en-US" sz="4000" dirty="0"/>
            </a:br>
            <a:r>
              <a:rPr lang="en-US" sz="4000" dirty="0"/>
              <a:t>-&gt; Commit git + demo deploy</a:t>
            </a:r>
            <a:br>
              <a:rPr lang="en-US" sz="4000" dirty="0"/>
            </a:br>
            <a:r>
              <a:rPr lang="en-US" sz="4000" dirty="0"/>
              <a:t>			</a:t>
            </a:r>
            <a:r>
              <a:rPr lang="en-US" sz="4000" dirty="0">
                <a:sym typeface="Wingdings" panose="05000000000000000000" pitchFamily="2" charset="2"/>
              </a:rPr>
              <a:t> sans le disabled</a:t>
            </a:r>
            <a:br>
              <a:rPr lang="en-US" sz="4000" dirty="0"/>
            </a:br>
            <a:r>
              <a:rPr lang="en-US" sz="4000" dirty="0"/>
              <a:t>Update View</a:t>
            </a:r>
            <a:br>
              <a:rPr lang="en-US" sz="4000" dirty="0"/>
            </a:br>
            <a:r>
              <a:rPr lang="en-US" sz="4000" dirty="0"/>
              <a:t>	</a:t>
            </a:r>
            <a:r>
              <a:rPr lang="en-US" sz="4000" dirty="0">
                <a:sym typeface="Wingdings" panose="05000000000000000000" pitchFamily="2" charset="2"/>
              </a:rPr>
              <a:t> </a:t>
            </a:r>
            <a:r>
              <a:rPr lang="en-US" sz="4000" dirty="0" err="1">
                <a:sym typeface="Wingdings" panose="05000000000000000000" pitchFamily="2" charset="2"/>
              </a:rPr>
              <a:t>ajout</a:t>
            </a:r>
            <a:r>
              <a:rPr lang="en-US" sz="4000" dirty="0">
                <a:sym typeface="Wingdings" panose="05000000000000000000" pitchFamily="2" charset="2"/>
              </a:rPr>
              <a:t> disabled</a:t>
            </a:r>
            <a:br>
              <a:rPr lang="en-US" sz="4000" dirty="0">
                <a:sym typeface="Wingdings" panose="05000000000000000000" pitchFamily="2" charset="2"/>
              </a:rPr>
            </a:br>
            <a:r>
              <a:rPr lang="en-US" sz="4000" dirty="0">
                <a:sym typeface="Wingdings" panose="05000000000000000000" pitchFamily="2" charset="2"/>
              </a:rPr>
              <a:t>  Test</a:t>
            </a:r>
            <a:br>
              <a:rPr lang="en-US" sz="4000" dirty="0">
                <a:sym typeface="Wingdings" panose="05000000000000000000" pitchFamily="2" charset="2"/>
              </a:rPr>
            </a:br>
            <a:r>
              <a:rPr lang="en-US" sz="4000" dirty="0">
                <a:sym typeface="Wingdings" panose="05000000000000000000" pitchFamily="2" charset="2"/>
              </a:rPr>
              <a:t>deploy</a:t>
            </a:r>
            <a:endParaRPr lang="en-US" sz="4000" dirty="0"/>
          </a:p>
        </p:txBody>
      </p:sp>
    </p:spTree>
    <p:extLst>
      <p:ext uri="{BB962C8B-B14F-4D97-AF65-F5344CB8AC3E}">
        <p14:creationId xmlns:p14="http://schemas.microsoft.com/office/powerpoint/2010/main" val="17389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AB3-5AC6-4B72-BB8A-37B419ACA685}"/>
              </a:ext>
            </a:extLst>
          </p:cNvPr>
          <p:cNvSpPr>
            <a:spLocks noGrp="1"/>
          </p:cNvSpPr>
          <p:nvPr>
            <p:ph type="title"/>
          </p:nvPr>
        </p:nvSpPr>
        <p:spPr/>
        <p:txBody>
          <a:bodyPr/>
          <a:lstStyle/>
          <a:p>
            <a:r>
              <a:rPr lang="fr-FR" dirty="0"/>
              <a:t>Tools</a:t>
            </a:r>
          </a:p>
        </p:txBody>
      </p:sp>
    </p:spTree>
    <p:extLst>
      <p:ext uri="{BB962C8B-B14F-4D97-AF65-F5344CB8AC3E}">
        <p14:creationId xmlns:p14="http://schemas.microsoft.com/office/powerpoint/2010/main" val="3068168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D8D-C279-4168-AB9D-D80313CBC0BF}"/>
              </a:ext>
            </a:extLst>
          </p:cNvPr>
          <p:cNvSpPr>
            <a:spLocks noGrp="1"/>
          </p:cNvSpPr>
          <p:nvPr>
            <p:ph type="title"/>
          </p:nvPr>
        </p:nvSpPr>
        <p:spPr/>
        <p:txBody>
          <a:bodyPr/>
          <a:lstStyle/>
          <a:p>
            <a:r>
              <a:rPr lang="fr-FR" dirty="0" err="1"/>
              <a:t>Equip</a:t>
            </a:r>
            <a:r>
              <a:rPr lang="fr-FR" dirty="0"/>
              <a:t> </a:t>
            </a:r>
            <a:r>
              <a:rPr lang="fr-FR" dirty="0" err="1"/>
              <a:t>yourself</a:t>
            </a:r>
            <a:r>
              <a:rPr lang="fr-FR" dirty="0"/>
              <a:t>!</a:t>
            </a:r>
          </a:p>
        </p:txBody>
      </p:sp>
      <p:sp>
        <p:nvSpPr>
          <p:cNvPr id="3" name="Content Placeholder 2">
            <a:extLst>
              <a:ext uri="{FF2B5EF4-FFF2-40B4-BE49-F238E27FC236}">
                <a16:creationId xmlns:a16="http://schemas.microsoft.com/office/drawing/2014/main" id="{5046044F-FD38-4CBF-8300-A034F2F0805C}"/>
              </a:ext>
            </a:extLst>
          </p:cNvPr>
          <p:cNvSpPr>
            <a:spLocks noGrp="1"/>
          </p:cNvSpPr>
          <p:nvPr>
            <p:ph idx="1"/>
          </p:nvPr>
        </p:nvSpPr>
        <p:spPr>
          <a:xfrm>
            <a:off x="838200" y="1460500"/>
            <a:ext cx="6176963" cy="4351338"/>
          </a:xfrm>
        </p:spPr>
        <p:txBody>
          <a:bodyPr>
            <a:noAutofit/>
          </a:bodyPr>
          <a:lstStyle/>
          <a:p>
            <a:pPr marL="0" indent="0" algn="just" fontAlgn="base">
              <a:buNone/>
            </a:pPr>
            <a:r>
              <a:rPr lang="en-US" sz="2600" dirty="0"/>
              <a:t>Install </a:t>
            </a:r>
            <a:r>
              <a:rPr lang="en-US" sz="2600" b="1" dirty="0" err="1">
                <a:solidFill>
                  <a:schemeClr val="accent1"/>
                </a:solidFill>
                <a:cs typeface="Segoe UI Light" panose="020B0502040204020203" pitchFamily="34" charset="0"/>
                <a:hlinkClick r:id="rId3">
                  <a:extLst>
                    <a:ext uri="{A12FA001-AC4F-418D-AE19-62706E023703}">
                      <ahyp:hlinkClr xmlns:ahyp="http://schemas.microsoft.com/office/drawing/2018/hyperlinkcolor" val="tx"/>
                    </a:ext>
                  </a:extLst>
                </a:hlinkClick>
              </a:rPr>
              <a:t>Npm</a:t>
            </a:r>
            <a:r>
              <a:rPr lang="en-US" sz="2600" dirty="0"/>
              <a:t> or </a:t>
            </a:r>
            <a:r>
              <a:rPr lang="en-US" sz="2600" b="1" dirty="0">
                <a:solidFill>
                  <a:schemeClr val="accent1"/>
                </a:solidFill>
                <a:cs typeface="Segoe UI Light" panose="020B0502040204020203" pitchFamily="34" charset="0"/>
                <a:hlinkClick r:id="rId4">
                  <a:extLst>
                    <a:ext uri="{A12FA001-AC4F-418D-AE19-62706E023703}">
                      <ahyp:hlinkClr xmlns:ahyp="http://schemas.microsoft.com/office/drawing/2018/hyperlinkcolor" val="tx"/>
                    </a:ext>
                  </a:extLst>
                </a:hlinkClick>
              </a:rPr>
              <a:t>Node.js</a:t>
            </a:r>
            <a:r>
              <a:rPr lang="en-US" sz="2600" dirty="0"/>
              <a:t>, one will come with the other in any case!</a:t>
            </a:r>
          </a:p>
          <a:p>
            <a:pPr marL="0" indent="0" algn="just" fontAlgn="base">
              <a:buNone/>
            </a:pPr>
            <a:endParaRPr lang="en-US" sz="2600" dirty="0"/>
          </a:p>
          <a:p>
            <a:pPr marL="0" indent="0" algn="just" fontAlgn="base">
              <a:buNone/>
            </a:pPr>
            <a:r>
              <a:rPr lang="en-US" sz="2600" dirty="0"/>
              <a:t>Make sure you have the </a:t>
            </a:r>
            <a:r>
              <a:rPr lang="en-US" sz="2600" b="1" dirty="0">
                <a:solidFill>
                  <a:schemeClr val="accent1"/>
                </a:solidFill>
                <a:cs typeface="Segoe UI Light" panose="020B0502040204020203" pitchFamily="34" charset="0"/>
                <a:hlinkClick r:id="rId5">
                  <a:extLst>
                    <a:ext uri="{A12FA001-AC4F-418D-AE19-62706E023703}">
                      <ahyp:hlinkClr xmlns:ahyp="http://schemas.microsoft.com/office/drawing/2018/hyperlinkcolor" val="tx"/>
                    </a:ext>
                  </a:extLst>
                </a:hlinkClick>
              </a:rPr>
              <a:t>.NET Framework 4.6.2 Developer Pack</a:t>
            </a:r>
            <a:r>
              <a:rPr lang="en-US" sz="2600" dirty="0"/>
              <a:t>.</a:t>
            </a:r>
          </a:p>
          <a:p>
            <a:pPr marL="0" indent="0" algn="just" fontAlgn="base">
              <a:buNone/>
            </a:pPr>
            <a:endParaRPr lang="en-US" sz="2600" dirty="0"/>
          </a:p>
          <a:p>
            <a:pPr marL="0" indent="0" algn="just" fontAlgn="base">
              <a:buNone/>
            </a:pPr>
            <a:r>
              <a:rPr lang="en-US" sz="2600" dirty="0"/>
              <a:t>Install </a:t>
            </a:r>
            <a:r>
              <a:rPr lang="en-US" sz="2600" b="1" dirty="0">
                <a:solidFill>
                  <a:schemeClr val="accent1"/>
                </a:solidFill>
                <a:cs typeface="Segoe UI Light" panose="020B0502040204020203" pitchFamily="34" charset="0"/>
                <a:hlinkClick r:id="rId6">
                  <a:extLst>
                    <a:ext uri="{A12FA001-AC4F-418D-AE19-62706E023703}">
                      <ahyp:hlinkClr xmlns:ahyp="http://schemas.microsoft.com/office/drawing/2018/hyperlinkcolor" val="tx"/>
                    </a:ext>
                  </a:extLst>
                </a:hlinkClick>
              </a:rPr>
              <a:t>Microsoft PowerApps CLI</a:t>
            </a:r>
            <a:r>
              <a:rPr lang="en-US" sz="2600" dirty="0"/>
              <a:t>.</a:t>
            </a:r>
          </a:p>
          <a:p>
            <a:pPr marL="0" indent="0" algn="just" fontAlgn="base">
              <a:buNone/>
            </a:pPr>
            <a:br>
              <a:rPr lang="en-US" sz="2600" dirty="0"/>
            </a:br>
            <a:r>
              <a:rPr lang="en-US" sz="2600" dirty="0"/>
              <a:t>Note: </a:t>
            </a:r>
            <a:r>
              <a:rPr lang="en-US" sz="2600" dirty="0" err="1"/>
              <a:t>XrmToolBox</a:t>
            </a:r>
            <a:r>
              <a:rPr lang="en-US" sz="2600" dirty="0"/>
              <a:t> plugin exists </a:t>
            </a:r>
            <a:r>
              <a:rPr lang="en-US" sz="2600" b="1" dirty="0">
                <a:solidFill>
                  <a:schemeClr val="accent1"/>
                </a:solidFill>
                <a:cs typeface="Segoe UI Light" panose="020B0502040204020203" pitchFamily="34" charset="0"/>
                <a:hlinkClick r:id="rId7">
                  <a:extLst>
                    <a:ext uri="{A12FA001-AC4F-418D-AE19-62706E023703}">
                      <ahyp:hlinkClr xmlns:ahyp="http://schemas.microsoft.com/office/drawing/2018/hyperlinkcolor" val="tx"/>
                    </a:ext>
                  </a:extLst>
                </a:hlinkClick>
              </a:rPr>
              <a:t>PCF Custom Control Builder</a:t>
            </a:r>
            <a:r>
              <a:rPr lang="en-US" sz="2600" dirty="0"/>
              <a:t>.</a:t>
            </a:r>
            <a:endParaRPr lang="fr-FR" sz="2600" dirty="0"/>
          </a:p>
        </p:txBody>
      </p:sp>
      <p:pic>
        <p:nvPicPr>
          <p:cNvPr id="4" name="Picture 3" descr="Résultat de recherche d'images pour &quot;node js logo&quot;">
            <a:extLst>
              <a:ext uri="{FF2B5EF4-FFF2-40B4-BE49-F238E27FC236}">
                <a16:creationId xmlns:a16="http://schemas.microsoft.com/office/drawing/2014/main" id="{3AFF487C-E355-4A2F-95FA-01995293CA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8214" y="1389063"/>
            <a:ext cx="1502658" cy="9205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Résultat de recherche d'images pour &quot;npm logo&quot;">
            <a:extLst>
              <a:ext uri="{FF2B5EF4-FFF2-40B4-BE49-F238E27FC236}">
                <a16:creationId xmlns:a16="http://schemas.microsoft.com/office/drawing/2014/main" id="{171D501C-6BFD-4312-B328-6BC20B0CFB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4636" y="1492929"/>
            <a:ext cx="1641931" cy="6389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ésultat de recherche d'images pour &quot;.net framework logo&quot;">
            <a:extLst>
              <a:ext uri="{FF2B5EF4-FFF2-40B4-BE49-F238E27FC236}">
                <a16:creationId xmlns:a16="http://schemas.microsoft.com/office/drawing/2014/main" id="{5D8C0DF2-CEE5-4D07-9671-ED0E052C78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7711" y="2350508"/>
            <a:ext cx="1178260" cy="117826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4283B6A-4160-4F63-92F4-384EEE2AB3C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5143" y="3234125"/>
            <a:ext cx="914400" cy="914400"/>
          </a:xfrm>
          <a:prstGeom prst="rect">
            <a:avLst/>
          </a:prstGeom>
        </p:spPr>
      </p:pic>
      <p:pic>
        <p:nvPicPr>
          <p:cNvPr id="8" name="Picture 4" descr="Donation · XrmToolBox">
            <a:extLst>
              <a:ext uri="{FF2B5EF4-FFF2-40B4-BE49-F238E27FC236}">
                <a16:creationId xmlns:a16="http://schemas.microsoft.com/office/drawing/2014/main" id="{EB91FB0A-04A5-4369-B656-C39D632546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00850" y="3956099"/>
            <a:ext cx="1292364" cy="1292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950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FD6C9-6464-4456-9D94-1B59746DF696}"/>
              </a:ext>
            </a:extLst>
          </p:cNvPr>
          <p:cNvSpPr>
            <a:spLocks noGrp="1"/>
          </p:cNvSpPr>
          <p:nvPr>
            <p:ph type="title"/>
          </p:nvPr>
        </p:nvSpPr>
        <p:spPr>
          <a:xfrm>
            <a:off x="838200" y="365126"/>
            <a:ext cx="6319838" cy="1030042"/>
          </a:xfrm>
        </p:spPr>
        <p:txBody>
          <a:bodyPr>
            <a:normAutofit fontScale="90000"/>
          </a:bodyPr>
          <a:lstStyle/>
          <a:p>
            <a:r>
              <a:rPr lang="fr-FR" dirty="0" err="1"/>
              <a:t>XrmToolBox</a:t>
            </a:r>
            <a:r>
              <a:rPr lang="fr-FR" dirty="0"/>
              <a:t> Plugin by </a:t>
            </a:r>
            <a:r>
              <a:rPr lang="fr-FR" b="1" dirty="0" err="1">
                <a:solidFill>
                  <a:schemeClr val="accent1"/>
                </a:solidFill>
                <a:latin typeface="+mn-lt"/>
                <a:ea typeface="+mn-ea"/>
                <a:cs typeface="Segoe UI Light" panose="020B0502040204020203" pitchFamily="34" charset="0"/>
                <a:hlinkClick r:id="rId2">
                  <a:extLst>
                    <a:ext uri="{A12FA001-AC4F-418D-AE19-62706E023703}">
                      <ahyp:hlinkClr xmlns:ahyp="http://schemas.microsoft.com/office/drawing/2018/hyperlinkcolor" val="tx"/>
                    </a:ext>
                  </a:extLst>
                </a:hlinkClick>
              </a:rPr>
              <a:t>Danish</a:t>
            </a:r>
            <a:r>
              <a:rPr lang="fr-FR" dirty="0"/>
              <a:t> </a:t>
            </a:r>
          </a:p>
        </p:txBody>
      </p:sp>
      <p:sp>
        <p:nvSpPr>
          <p:cNvPr id="3" name="Content Placeholder 2">
            <a:extLst>
              <a:ext uri="{FF2B5EF4-FFF2-40B4-BE49-F238E27FC236}">
                <a16:creationId xmlns:a16="http://schemas.microsoft.com/office/drawing/2014/main" id="{533ABF2E-AC8E-4426-88AE-A1FB43DBC871}"/>
              </a:ext>
            </a:extLst>
          </p:cNvPr>
          <p:cNvSpPr>
            <a:spLocks noGrp="1"/>
          </p:cNvSpPr>
          <p:nvPr>
            <p:ph idx="1"/>
          </p:nvPr>
        </p:nvSpPr>
        <p:spPr>
          <a:xfrm>
            <a:off x="838200" y="1460500"/>
            <a:ext cx="10515600" cy="554038"/>
          </a:xfrm>
        </p:spPr>
        <p:txBody>
          <a:bodyPr>
            <a:normAutofit fontScale="55000" lnSpcReduction="20000"/>
          </a:bodyPr>
          <a:lstStyle/>
          <a:p>
            <a:pPr marL="0" indent="0">
              <a:buNone/>
            </a:pPr>
            <a:r>
              <a:rPr lang="en-US" dirty="0"/>
              <a:t>Facilitates the creation, building and deployment of custom PCF controls by eliminating the need to write commands.</a:t>
            </a:r>
            <a:br>
              <a:rPr lang="en-US" dirty="0"/>
            </a:br>
            <a:endParaRPr lang="en-US" dirty="0"/>
          </a:p>
        </p:txBody>
      </p:sp>
      <p:pic>
        <p:nvPicPr>
          <p:cNvPr id="4" name="Picture 3">
            <a:extLst>
              <a:ext uri="{FF2B5EF4-FFF2-40B4-BE49-F238E27FC236}">
                <a16:creationId xmlns:a16="http://schemas.microsoft.com/office/drawing/2014/main" id="{C1290AAE-84A6-48DB-9126-7EB0B8C5441B}"/>
              </a:ext>
            </a:extLst>
          </p:cNvPr>
          <p:cNvPicPr>
            <a:picLocks noChangeAspect="1"/>
          </p:cNvPicPr>
          <p:nvPr/>
        </p:nvPicPr>
        <p:blipFill rotWithShape="1">
          <a:blip r:embed="rId3"/>
          <a:srcRect r="10182" b="6953"/>
          <a:stretch/>
        </p:blipFill>
        <p:spPr>
          <a:xfrm>
            <a:off x="7158038" y="536133"/>
            <a:ext cx="4900990" cy="68802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5B4FE27-0F1B-4BBC-B943-2DAC2248F4C8}"/>
              </a:ext>
            </a:extLst>
          </p:cNvPr>
          <p:cNvPicPr>
            <a:picLocks noChangeAspect="1"/>
          </p:cNvPicPr>
          <p:nvPr/>
        </p:nvPicPr>
        <p:blipFill>
          <a:blip r:embed="rId4"/>
          <a:stretch>
            <a:fillRect/>
          </a:stretch>
        </p:blipFill>
        <p:spPr>
          <a:xfrm>
            <a:off x="2125084" y="1841047"/>
            <a:ext cx="7941831" cy="39485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806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4565A"/>
      </a:dk2>
      <a:lt2>
        <a:srgbClr val="E7E8E9"/>
      </a:lt2>
      <a:accent1>
        <a:srgbClr val="732773"/>
      </a:accent1>
      <a:accent2>
        <a:srgbClr val="54565A"/>
      </a:accent2>
      <a:accent3>
        <a:srgbClr val="A442DC"/>
      </a:accent3>
      <a:accent4>
        <a:srgbClr val="7B7E83"/>
      </a:accent4>
      <a:accent5>
        <a:srgbClr val="D8D9DA"/>
      </a:accent5>
      <a:accent6>
        <a:srgbClr val="B564E3"/>
      </a:accent6>
      <a:hlink>
        <a:srgbClr val="0563C1"/>
      </a:hlink>
      <a:folHlink>
        <a:srgbClr val="0563C1"/>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PPB">
      <a:majorFont>
        <a:latin typeface="Oswa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4EF7D7085D9B41B34A74466A1A73B6" ma:contentTypeVersion="11" ma:contentTypeDescription="Create a new document." ma:contentTypeScope="" ma:versionID="4a2ebce379b03073124c3e999cd4f73d">
  <xsd:schema xmlns:xsd="http://www.w3.org/2001/XMLSchema" xmlns:xs="http://www.w3.org/2001/XMLSchema" xmlns:p="http://schemas.microsoft.com/office/2006/metadata/properties" xmlns:ns2="abbd81f4-3939-46e7-a96a-82bfc67c1155" xmlns:ns3="f1058307-4b03-4ed9-aea5-de6fa5242bb8" targetNamespace="http://schemas.microsoft.com/office/2006/metadata/properties" ma:root="true" ma:fieldsID="973c5119168683ef2ed917d3621b4926" ns2:_="" ns3:_="">
    <xsd:import namespace="abbd81f4-3939-46e7-a96a-82bfc67c1155"/>
    <xsd:import namespace="f1058307-4b03-4ed9-aea5-de6fa5242bb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bd81f4-3939-46e7-a96a-82bfc67c11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058307-4b03-4ed9-aea5-de6fa5242bb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1BBF7-1CE1-4050-9514-DB9AE0D56D7F}">
  <ds:schemaRefs>
    <ds:schemaRef ds:uri="http://schemas.microsoft.com/sharepoint/v3/contenttype/forms"/>
  </ds:schemaRefs>
</ds:datastoreItem>
</file>

<file path=customXml/itemProps2.xml><?xml version="1.0" encoding="utf-8"?>
<ds:datastoreItem xmlns:ds="http://schemas.openxmlformats.org/officeDocument/2006/customXml" ds:itemID="{C4BD89D9-7255-4D5A-82E5-E966CAEE4330}">
  <ds:schemaRefs>
    <ds:schemaRef ds:uri="http://www.w3.org/XML/1998/namespace"/>
    <ds:schemaRef ds:uri="http://schemas.microsoft.com/office/2006/documentManagement/types"/>
    <ds:schemaRef ds:uri="http://purl.org/dc/terms/"/>
    <ds:schemaRef ds:uri="http://purl.org/dc/elements/1.1/"/>
    <ds:schemaRef ds:uri="http://schemas.microsoft.com/office/2006/metadata/properties"/>
    <ds:schemaRef ds:uri="f1058307-4b03-4ed9-aea5-de6fa5242bb8"/>
    <ds:schemaRef ds:uri="http://schemas.microsoft.com/office/infopath/2007/PartnerControls"/>
    <ds:schemaRef ds:uri="http://schemas.openxmlformats.org/package/2006/metadata/core-properties"/>
    <ds:schemaRef ds:uri="abbd81f4-3939-46e7-a96a-82bfc67c1155"/>
    <ds:schemaRef ds:uri="http://purl.org/dc/dcmitype/"/>
  </ds:schemaRefs>
</ds:datastoreItem>
</file>

<file path=customXml/itemProps3.xml><?xml version="1.0" encoding="utf-8"?>
<ds:datastoreItem xmlns:ds="http://schemas.openxmlformats.org/officeDocument/2006/customXml" ds:itemID="{E9882859-D763-4B3C-9C1F-02FDB28C13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bd81f4-3939-46e7-a96a-82bfc67c1155"/>
    <ds:schemaRef ds:uri="f1058307-4b03-4ed9-aea5-de6fa5242b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1382</TotalTime>
  <Words>802</Words>
  <Application>Microsoft Office PowerPoint</Application>
  <PresentationFormat>Widescreen</PresentationFormat>
  <Paragraphs>88</Paragraphs>
  <Slides>16</Slides>
  <Notes>4</Notes>
  <HiddenSlides>3</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Arial</vt:lpstr>
      <vt:lpstr>Calibri</vt:lpstr>
      <vt:lpstr>Consolas</vt:lpstr>
      <vt:lpstr>Gill Sans MT</vt:lpstr>
      <vt:lpstr>Klavika Medium Condensed</vt:lpstr>
      <vt:lpstr>open sans</vt:lpstr>
      <vt:lpstr>open sans</vt:lpstr>
      <vt:lpstr>Open Sans Light</vt:lpstr>
      <vt:lpstr>Oswald</vt:lpstr>
      <vt:lpstr>Segoe UI</vt:lpstr>
      <vt:lpstr>Segoe UI Light</vt:lpstr>
      <vt:lpstr>Segoe UI Semibold</vt:lpstr>
      <vt:lpstr>Office Theme</vt:lpstr>
      <vt:lpstr>1_Office Theme</vt:lpstr>
      <vt:lpstr>2_Office Theme</vt:lpstr>
      <vt:lpstr>PowerPoint Presentation</vt:lpstr>
      <vt:lpstr>Event Sponsors</vt:lpstr>
      <vt:lpstr>Construire son premier contrôle PCF</vt:lpstr>
      <vt:lpstr>Clément Olivier</vt:lpstr>
      <vt:lpstr>Allan De Castro</vt:lpstr>
      <vt:lpstr>XrmToolBox Init Projet (npm install + npm build) Manifest (ajout css + field bound) index.ts   init -&gt; Commit git + demo deploy     sans le disabled Update View   ajout disabled   Test deploy</vt:lpstr>
      <vt:lpstr>Tools</vt:lpstr>
      <vt:lpstr>Equip yourself!</vt:lpstr>
      <vt:lpstr>XrmToolBox Plugin by Danish </vt:lpstr>
      <vt:lpstr>Creating a component</vt:lpstr>
      <vt:lpstr>Package a Component &amp; Import the solution</vt:lpstr>
      <vt:lpstr>Component</vt:lpstr>
      <vt:lpstr>Thinking before acting</vt:lpstr>
      <vt:lpstr>Component To Develop</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to the Presenter</dc:title>
  <dc:creator>Kunal Tripathy</dc:creator>
  <cp:lastModifiedBy>Allan De Castro</cp:lastModifiedBy>
  <cp:revision>122</cp:revision>
  <dcterms:created xsi:type="dcterms:W3CDTF">2020-02-08T21:32:28Z</dcterms:created>
  <dcterms:modified xsi:type="dcterms:W3CDTF">2021-02-16T20:56:16Z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0x010100924EF7D7085D9B41B34A74466A1A73B6</vt:lpwstr>
  </property>
  <property fmtid="{D5CDD505-2E9C-101B-9397-08002B2CF9AE}" pid="3" name="MSIP_Label_5fae8262-b78e-4366-8929-a5d6aac95320_Enabled">
    <vt:lpwstr>true</vt:lpwstr>
  </property>
  <property fmtid="{D5CDD505-2E9C-101B-9397-08002B2CF9AE}" pid="4" name="MSIP_Label_5fae8262-b78e-4366-8929-a5d6aac95320_SetDate">
    <vt:lpwstr>2021-02-10T19:44:07Z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0e5f44b2-d7f2-445a-8238-63335f99b403</vt:lpwstr>
  </property>
  <property fmtid="{D5CDD505-2E9C-101B-9397-08002B2CF9AE}" pid="9" name="MSIP_Label_5fae8262-b78e-4366-8929-a5d6aac95320_ContentBits">
    <vt:lpwstr>0</vt:lpwstr>
  </property>
</Properties>
</file>